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2" r:id="rId2"/>
    <p:sldId id="333" r:id="rId3"/>
    <p:sldId id="334" r:id="rId4"/>
    <p:sldId id="335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5" d="100"/>
          <a:sy n="85" d="100"/>
        </p:scale>
        <p:origin x="64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禪的真正含意  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◎體驗生活。「禪」玄不玄？禪之意就是單心，就是最簡單的心。</a:t>
            </a: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◎當真誠的時候，不用祈求上天，自然就會有感應，因為當下即是天心；有苦有難時，肉體受折磨時，先問問自己，當下有無誠心？有時貪得無饜，貪心不足，容易損壞自己的福氣啊！</a:t>
            </a: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◎人都是在成敗之中起對待，心不平衡，每天都不快樂，所以做事情，不要在成敗之中衡量自己的能力，也不要高估自己或低估自己。</a:t>
            </a: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◎人在塵世中，往往盡了心就要得到，這樣就不快樂了。「真」在哪？在不欺不騙、天真可愛、純真之中，要真在真心不退才會成功，人生的困難坎坷，突破要看自己。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42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禪的真正含意  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847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禪的真正含意  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250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禪的真正含意  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61533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2483</TotalTime>
  <Words>230</Words>
  <Application>Microsoft Office PowerPoint</Application>
  <PresentationFormat>如螢幕大小 (16:9)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禪的真正含意  悟見講</vt:lpstr>
      <vt:lpstr>禪的真正含意  悟見講</vt:lpstr>
      <vt:lpstr>禪的真正含意  悟見講</vt:lpstr>
      <vt:lpstr>禪的真正含意 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567</cp:revision>
  <dcterms:created xsi:type="dcterms:W3CDTF">2014-02-15T05:50:45Z</dcterms:created>
  <dcterms:modified xsi:type="dcterms:W3CDTF">2021-04-01T01:38:55Z</dcterms:modified>
  <cp:contentStatus/>
</cp:coreProperties>
</file>