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96" r:id="rId2"/>
    <p:sldId id="307" r:id="rId3"/>
    <p:sldId id="297" r:id="rId4"/>
    <p:sldId id="306" r:id="rId5"/>
    <p:sldId id="305" r:id="rId6"/>
    <p:sldId id="304" r:id="rId7"/>
    <p:sldId id="303" r:id="rId8"/>
    <p:sldId id="308" r:id="rId9"/>
    <p:sldId id="302" r:id="rId10"/>
    <p:sldId id="301" r:id="rId11"/>
    <p:sldId id="300" r:id="rId12"/>
    <p:sldId id="299" r:id="rId13"/>
    <p:sldId id="298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7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2017/12/13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2017/12/13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福祿壽求得到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嗎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、求福求壽求利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世人都求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福、求壽、求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名利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還有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健康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求得到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嗎？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有秘方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求福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就要無為的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佈施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佈施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錢財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有福報，自己得先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捨。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比受更有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捨、口捨、講道理渡人也是一種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佈施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佈施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的範圍非常廣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福祿壽求得到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嗎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八、學道要低心下氣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學道的心要低心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、要下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不可以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損失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希望寶寶們，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明理了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道化生命、道化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家庭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家庭更加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和諧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也因為修道，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而讓命運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轉變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命運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要先變好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5568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福祿壽求得到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嗎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九、既來之則安之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寶寶的心急躁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仙佛等你們幾世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來之則安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佛，為了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，每天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流淚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苦哀求冤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欠，不要找上門。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後，幫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你們擔三年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啊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是很快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要當個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明理，有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智慧的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要去行。</a:t>
            </a: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21788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福祿壽求得到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嗎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十、渡人要先明理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繁雜的事情要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凡事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不要去執著、要樂活、要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瀟灑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人生苦海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再苦不盡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渡人是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自個要先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急不得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371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福祿壽求得到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嗎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十一、把握當下修辦道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名利是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枷鎖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煩惱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是心鎖。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中，都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有一把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鑰匙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要用智慧的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鑰匙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開啟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快樂的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泉源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不要把這因緣給看輕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千金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難買好佛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千金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也難買好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把握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當下。</a:t>
            </a:r>
          </a:p>
          <a:p>
            <a:endParaRPr lang="zh-TW" altLang="en-US" sz="4000" dirty="0"/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98281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福祿壽求得到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嗎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、求福求壽求利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佈施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的範圍非常廣。</a:t>
            </a:r>
          </a:p>
          <a:p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求壽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就要戒殺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、持齋、長養自己的慈悲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這樣做自然就會長壽。</a:t>
            </a:r>
          </a:p>
          <a:p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求利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就要存「三好」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─存好心、說好話、做好事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就會得到想要的東西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2475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福祿壽求得到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嗎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二、好心念好福氣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正念是一念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德性蔭子孫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邪念是一念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惡業禍延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身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信念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是一念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恆堅志愿宏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道念是一念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理修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方賢英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640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福祿壽求得到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嗎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三、持齋吃素有福氣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仙佛本是慈悲為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有人拿血淋淋的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東西，來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拜仙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佛，寶寶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智慧，不要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糊里糊塗過一生。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求健康不是自個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，還要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再去影響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別人，心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齋、口齋都很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重要，心口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要合一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448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福祿壽求得到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嗎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258" y="133936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四、能化氣得善緣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修道要合乎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中庸之道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最怕的就是氣不能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化，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如果太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無法與人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融入，廣結善緣。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85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福祿壽求得到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嗎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五、少計較少比較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現今之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快樂？要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快樂就要「兩少」、「三無」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「兩少」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少計較、少比較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人計較得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比較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得完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嗎？得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跟自個兒計較、比較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在這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，煩雜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事忙不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完，真正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要去計較的是生死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大事。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去比較的是脾氣毛病，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愈來愈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少，當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一個快樂的修道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人，就要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去力行這「兩少」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408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福祿壽求得到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嗎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六、不妄想貪求奢求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「三無」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─無妄想、無貪求、無奢求。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吾看看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內心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裝的是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什麼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是幸福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還是包袱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有打開來看看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今天接受真理的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洗滌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把心掏空念頭、壞習慣通通丟掉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再者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心靈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，心裡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都是煩惱、不安、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焦慮，以至於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各種文明病、憂鬱症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很多。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8476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福祿壽求得到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嗎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六、不妄想貪求奢求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行盡世間天下路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唯有修道不誤人。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」現在的人，承受不了壓力的都走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可以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遇到了逆境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、不順心的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轉個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念頭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可以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悲觀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樂觀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。現在人妄想、妄念、慾望及貪念太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於衍生很多問題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429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福祿壽求得到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嗎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七、做感恩孝順的人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提醒你們，要做一個感恩的人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！從孝順父母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感恩前賢、引保師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做起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做一個付出的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就像佛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桌上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，佛燈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的燭光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燃燒自己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照亮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別人。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現在心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燈，已經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點燃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不要讓它熄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時時刻刻，回來佛堂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加油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好否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289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528</TotalTime>
  <Words>1017</Words>
  <Application>Microsoft Office PowerPoint</Application>
  <PresentationFormat>如螢幕大小 (16:9)</PresentationFormat>
  <Paragraphs>76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福祿壽求得到嗎 悟見講</vt:lpstr>
      <vt:lpstr>福祿壽求得到嗎 悟見講</vt:lpstr>
      <vt:lpstr>福祿壽求得到嗎 悟見講</vt:lpstr>
      <vt:lpstr>福祿壽求得到嗎 悟見講</vt:lpstr>
      <vt:lpstr>福祿壽求得到嗎 悟見講</vt:lpstr>
      <vt:lpstr>福祿壽求得到嗎 悟見講</vt:lpstr>
      <vt:lpstr>福祿壽求得到嗎 悟見講</vt:lpstr>
      <vt:lpstr>福祿壽求得到嗎 悟見講</vt:lpstr>
      <vt:lpstr>福祿壽求得到嗎 悟見講</vt:lpstr>
      <vt:lpstr>福祿壽求得到嗎 悟見講</vt:lpstr>
      <vt:lpstr>福祿壽求得到嗎 悟見講</vt:lpstr>
      <vt:lpstr>福祿壽求得到嗎 悟見講</vt:lpstr>
      <vt:lpstr>福祿壽求得到嗎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248</cp:revision>
  <dcterms:created xsi:type="dcterms:W3CDTF">2014-02-15T05:50:45Z</dcterms:created>
  <dcterms:modified xsi:type="dcterms:W3CDTF">2017-12-13T09:02:25Z</dcterms:modified>
  <cp:contentStatus/>
</cp:coreProperties>
</file>