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2" r:id="rId3"/>
    <p:sldId id="256" r:id="rId4"/>
    <p:sldId id="261" r:id="rId5"/>
    <p:sldId id="266" r:id="rId6"/>
    <p:sldId id="265" r:id="rId7"/>
    <p:sldId id="264" r:id="rId8"/>
    <p:sldId id="267" r:id="rId9"/>
    <p:sldId id="260" r:id="rId10"/>
    <p:sldId id="259" r:id="rId11"/>
    <p:sldId id="258" r:id="rId12"/>
    <p:sldId id="257" r:id="rId13"/>
    <p:sldId id="270" r:id="rId14"/>
    <p:sldId id="269" r:id="rId15"/>
    <p:sldId id="26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一、福德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功德之不同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其實那只是名詞</a:t>
            </a:r>
            <a:r>
              <a:rPr lang="zh-TW" altLang="en-US" sz="3600" dirty="0">
                <a:ea typeface="全真細隸書" panose="02010609000101010101" pitchFamily="49" charset="-120"/>
              </a:rPr>
              <a:t>不一樣，實際上是一樣的善德，都是善德，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但是對求道的人</a:t>
            </a:r>
            <a:r>
              <a:rPr lang="zh-TW" altLang="en-US" sz="3600" dirty="0">
                <a:ea typeface="全真細隸書" panose="02010609000101010101" pitchFamily="49" charset="-120"/>
              </a:rPr>
              <a:t>，靈性可回理天，這個善德就被稱為功德，因為回理天成仙做佛，福報無限量，就被稱為功德。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996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若</a:t>
            </a:r>
            <a:r>
              <a:rPr lang="zh-TW" altLang="en-US" sz="3600" dirty="0">
                <a:ea typeface="全真細隸書" panose="02010609000101010101" pitchFamily="49" charset="-120"/>
              </a:rPr>
              <a:t>復有人，於後末世，能受持、讀誦此經，所得功德，於我所供養諸佛功德，百分不及一，千萬億分，乃至算數譬喻所不能及。須菩提！若善男子、善女人，於後末世，有受持、讀誦此經，所得功德，我若具說者，或有人聞，心則狂亂，狐疑不信。須菩提！當知是經義不可思議，果報亦不可思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67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須</a:t>
            </a:r>
            <a:r>
              <a:rPr lang="zh-TW" altLang="en-US" sz="3600" dirty="0">
                <a:ea typeface="全真細隸書" panose="02010609000101010101" pitchFamily="49" charset="-120"/>
              </a:rPr>
              <a:t>菩提！若三千大千世界中，所有諸須彌山王，如是等七寶聚，有人持用布施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。若</a:t>
            </a:r>
            <a:r>
              <a:rPr lang="zh-TW" altLang="en-US" sz="3600" dirty="0">
                <a:ea typeface="全真細隸書" panose="02010609000101010101" pitchFamily="49" charset="-120"/>
              </a:rPr>
              <a:t>人以此般若波羅蜜經，乃至四句偈等，受持、讀誦，為他人說，於前福德，百分不及一，百千萬億分，乃至算數譬喻所不能及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49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須</a:t>
            </a:r>
            <a:r>
              <a:rPr lang="zh-TW" altLang="en-US" sz="3600" dirty="0">
                <a:ea typeface="全真細隸書" panose="02010609000101010101" pitchFamily="49" charset="-120"/>
              </a:rPr>
              <a:t>菩提！若有人以滿無量阿僧祇世界七寶，持用布施。若有善男子、善女人，發菩提心者，持於此經，乃至四句偈等，受持、讀誦，為人演說，其福勝彼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佛陀說的四句偈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一切</a:t>
            </a:r>
            <a:r>
              <a:rPr lang="zh-TW" altLang="en-US" sz="3600" dirty="0">
                <a:ea typeface="全真細隸書" panose="02010609000101010101" pitchFamily="49" charset="-120"/>
              </a:rPr>
              <a:t>有為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法                          如夢幻泡影                    如露亦</a:t>
            </a:r>
            <a:r>
              <a:rPr lang="zh-TW" altLang="en-US" sz="3600" dirty="0">
                <a:ea typeface="全真細隸書" panose="02010609000101010101" pitchFamily="49" charset="-120"/>
              </a:rPr>
              <a:t>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電                       應作如是觀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0713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若以色見我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以音聲求我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是人行邪道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不能見如來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7625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9779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629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如果沒有求道，</a:t>
            </a:r>
            <a:r>
              <a:rPr lang="zh-TW" altLang="en-US" sz="3600" dirty="0">
                <a:ea typeface="全真細隸書" panose="02010609000101010101" pitchFamily="49" charset="-120"/>
              </a:rPr>
              <a:t>仍在氣數輪迴中，這個善德，就隨著氣數輪迴而落入有限的福報，這種有限的福報，就被稱為福德。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福德有限，功德是無限</a:t>
            </a:r>
            <a:r>
              <a:rPr lang="zh-TW" altLang="en-US" sz="3600" dirty="0">
                <a:ea typeface="全真細隸書" panose="02010609000101010101" pitchFamily="49" charset="-120"/>
              </a:rPr>
              <a:t>，是這樣來的，所以有求道和沒有求道，差很大啊！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491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二、六祖之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福德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功德說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韋刺史問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3600" dirty="0">
                <a:ea typeface="全真細隸書" panose="02010609000101010101" pitchFamily="49" charset="-120"/>
              </a:rPr>
              <a:t>：弟子聞達摩初化梁武帝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帝問云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朕一生造寺度僧，布施設齋，有何功德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達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摩言</a:t>
            </a:r>
            <a:r>
              <a:rPr lang="zh-TW" altLang="en-US" sz="3600" dirty="0">
                <a:ea typeface="全真細隸書" panose="02010609000101010101" pitchFamily="49" charset="-120"/>
              </a:rPr>
              <a:t>：實無功德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弟子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未達</a:t>
            </a:r>
            <a:r>
              <a:rPr lang="zh-TW" altLang="en-US" sz="3600" dirty="0">
                <a:ea typeface="全真細隸書" panose="02010609000101010101" pitchFamily="49" charset="-120"/>
              </a:rPr>
              <a:t>此理，願和尚為說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惠能大師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4000" dirty="0">
                <a:ea typeface="全真細隸書" panose="02010609000101010101" pitchFamily="49" charset="-120"/>
              </a:rPr>
              <a:t>：實無功德。勿疑先聖之言。武帝心邪，不知正法，造寺度僧，布施設齋，名為求福，不可將福便為功德。功德在法身中，不在修福。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223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師又曰：</a:t>
            </a:r>
            <a:r>
              <a:rPr lang="zh-TW" altLang="en-US" sz="4000" dirty="0">
                <a:ea typeface="全真細隸書" panose="02010609000101010101" pitchFamily="49" charset="-120"/>
              </a:rPr>
              <a:t>見性是功，平等是德。念念無滯，常見本性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，真實</a:t>
            </a:r>
            <a:r>
              <a:rPr lang="zh-TW" altLang="en-US" sz="4000" dirty="0">
                <a:ea typeface="全真細隸書" panose="02010609000101010101" pitchFamily="49" charset="-120"/>
              </a:rPr>
              <a:t>妙用，名為功德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又曰：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內心</a:t>
            </a:r>
            <a:r>
              <a:rPr lang="zh-TW" altLang="en-US" sz="4000" dirty="0">
                <a:ea typeface="全真細隸書" panose="02010609000101010101" pitchFamily="49" charset="-120"/>
              </a:rPr>
              <a:t>謙下是功，外行於禮是德。自性建立萬法是功，心體離念是德。不離自性是功，應用無染是德。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821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若覓功德法身</a:t>
            </a:r>
            <a:r>
              <a:rPr lang="zh-TW" altLang="en-US" sz="4000" dirty="0">
                <a:ea typeface="全真細隸書" panose="02010609000101010101" pitchFamily="49" charset="-120"/>
              </a:rPr>
              <a:t>，但依此作，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是真功德</a:t>
            </a:r>
            <a:r>
              <a:rPr lang="zh-TW" altLang="en-US" sz="4000" dirty="0">
                <a:ea typeface="全真細隸書" panose="02010609000101010101" pitchFamily="49" charset="-120"/>
              </a:rPr>
              <a:t>。若修功德之人，心即不輕，常行普敬。心常輕人，吾我不斷，即自無功。自性虛妄不實，即自無德，為吾我自大，常輕一切故。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643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善知識，念念無間是功，心行平直是德。</a:t>
            </a:r>
            <a:r>
              <a:rPr lang="zh-TW" altLang="en-US" sz="4000" dirty="0">
                <a:ea typeface="全真細隸書" panose="02010609000101010101" pitchFamily="49" charset="-120"/>
              </a:rPr>
              <a:t>自修性是功，自修身是德。善知識，功德須自性內見，不是布施供養之所求也。是以福德與功德別。武帝不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識真理</a:t>
            </a:r>
            <a:r>
              <a:rPr lang="zh-TW" altLang="en-US" sz="4000" dirty="0">
                <a:ea typeface="全真細隸書" panose="02010609000101010101" pitchFamily="49" charset="-120"/>
              </a:rPr>
              <a:t>，非我祖師有過。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0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三、佛陀的</a:t>
            </a:r>
            <a:r>
              <a:rPr lang="zh-TW" altLang="en-US" sz="4200" dirty="0">
                <a:solidFill>
                  <a:srgbClr val="FFFF00"/>
                </a:solidFill>
                <a:ea typeface="全真細隸書" panose="02010609000101010101" pitchFamily="49" charset="-120"/>
              </a:rPr>
              <a:t>福德</a:t>
            </a:r>
            <a:r>
              <a:rPr lang="zh-TW" altLang="en-US" sz="4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功德說</a:t>
            </a:r>
            <a:endParaRPr lang="en-US" altLang="zh-TW" sz="4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200" dirty="0">
                <a:solidFill>
                  <a:srgbClr val="FFC000"/>
                </a:solidFill>
                <a:ea typeface="全真細隸書" panose="02010609000101010101" pitchFamily="49" charset="-120"/>
              </a:rPr>
              <a:t>佛陀：</a:t>
            </a:r>
            <a:r>
              <a:rPr lang="zh-TW" altLang="en-US" sz="4200" dirty="0">
                <a:ea typeface="全真細隸書" panose="02010609000101010101" pitchFamily="49" charset="-120"/>
              </a:rPr>
              <a:t>善男子、善女人，發阿耨多羅三藐三菩提心，應如是住，如是降伏其心</a:t>
            </a:r>
            <a:r>
              <a:rPr lang="zh-TW" altLang="en-US" sz="4200" dirty="0" smtClean="0">
                <a:ea typeface="全真細隸書" panose="02010609000101010101" pitchFamily="49" charset="-120"/>
              </a:rPr>
              <a:t>。</a:t>
            </a:r>
            <a:endParaRPr lang="en-US" altLang="zh-TW" sz="4200" dirty="0" smtClean="0">
              <a:ea typeface="全真細隸書" panose="02010609000101010101" pitchFamily="49" charset="-120"/>
            </a:endParaRPr>
          </a:p>
          <a:p>
            <a:r>
              <a:rPr lang="zh-TW" altLang="en-US" sz="4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佛陀：</a:t>
            </a:r>
            <a:r>
              <a:rPr lang="zh-TW" altLang="en-US" sz="4200" dirty="0" smtClean="0">
                <a:ea typeface="全真細隸書" panose="02010609000101010101" pitchFamily="49" charset="-120"/>
              </a:rPr>
              <a:t>須</a:t>
            </a:r>
            <a:r>
              <a:rPr lang="zh-TW" altLang="en-US" sz="4200" dirty="0">
                <a:ea typeface="全真細隸書" panose="02010609000101010101" pitchFamily="49" charset="-120"/>
              </a:rPr>
              <a:t>菩提！菩薩於法，應無所住，行於布施。所謂不住</a:t>
            </a:r>
            <a:r>
              <a:rPr lang="zh-TW" altLang="en-US" sz="4200" dirty="0" smtClean="0">
                <a:ea typeface="全真細隸書" panose="02010609000101010101" pitchFamily="49" charset="-120"/>
              </a:rPr>
              <a:t>色布施</a:t>
            </a:r>
            <a:r>
              <a:rPr lang="zh-TW" altLang="en-US" sz="4200" dirty="0">
                <a:ea typeface="全真細隸書" panose="02010609000101010101" pitchFamily="49" charset="-120"/>
              </a:rPr>
              <a:t>，不住聲、香、味、觸、法布施。須菩提</a:t>
            </a:r>
            <a:r>
              <a:rPr lang="zh-TW" altLang="en-US" sz="4200" dirty="0" smtClean="0">
                <a:ea typeface="全真細隸書" panose="02010609000101010101" pitchFamily="49" charset="-120"/>
              </a:rPr>
              <a:t>！</a:t>
            </a:r>
            <a:endParaRPr lang="en-US" altLang="zh-TW" sz="4200" dirty="0" smtClean="0">
              <a:ea typeface="全真細隸書" panose="02010609000101010101" pitchFamily="49" charset="-120"/>
            </a:endParaRPr>
          </a:p>
          <a:p>
            <a:r>
              <a:rPr lang="zh-TW" altLang="en-US" sz="4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菩薩</a:t>
            </a:r>
            <a:r>
              <a:rPr lang="zh-TW" altLang="en-US" sz="4200" dirty="0">
                <a:solidFill>
                  <a:srgbClr val="FFC000"/>
                </a:solidFill>
                <a:ea typeface="全真細隸書" panose="02010609000101010101" pitchFamily="49" charset="-120"/>
              </a:rPr>
              <a:t>應如是</a:t>
            </a:r>
            <a:r>
              <a:rPr lang="zh-TW" altLang="en-US" sz="4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布施</a:t>
            </a:r>
            <a:r>
              <a:rPr lang="zh-TW" altLang="en-US" sz="4200" dirty="0">
                <a:ea typeface="全真細隸書" panose="02010609000101010101" pitchFamily="49" charset="-120"/>
              </a:rPr>
              <a:t>，不住於相。何以故</a:t>
            </a:r>
            <a:r>
              <a:rPr lang="zh-TW" altLang="en-US" sz="4200" dirty="0" smtClean="0">
                <a:ea typeface="全真細隸書" panose="02010609000101010101" pitchFamily="49" charset="-120"/>
              </a:rPr>
              <a:t>？若</a:t>
            </a:r>
            <a:r>
              <a:rPr lang="zh-TW" altLang="en-US" sz="4200" dirty="0">
                <a:ea typeface="全真細隸書" panose="02010609000101010101" pitchFamily="49" charset="-120"/>
              </a:rPr>
              <a:t>菩薩不住相布施，其福德不可</a:t>
            </a:r>
            <a:r>
              <a:rPr lang="zh-TW" altLang="en-US" sz="4200" dirty="0" smtClean="0">
                <a:ea typeface="全真細隸書" panose="02010609000101010101" pitchFamily="49" charset="-120"/>
              </a:rPr>
              <a:t>思量。</a:t>
            </a:r>
            <a:r>
              <a:rPr lang="zh-TW" altLang="en-US" sz="4200" dirty="0">
                <a:ea typeface="全真細隸書" panose="02010609000101010101" pitchFamily="49" charset="-120"/>
              </a:rPr>
              <a:t/>
            </a:r>
            <a:br>
              <a:rPr lang="zh-TW" altLang="en-US" sz="4200" dirty="0">
                <a:ea typeface="全真細隸書" panose="02010609000101010101" pitchFamily="49" charset="-120"/>
              </a:rPr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336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福德與功德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佛陀：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須</a:t>
            </a:r>
            <a:r>
              <a:rPr lang="zh-TW" altLang="en-US" sz="3400" dirty="0">
                <a:ea typeface="全真細隸書" panose="02010609000101010101" pitchFamily="49" charset="-120"/>
              </a:rPr>
              <a:t>菩提！於意云何？若人滿三千大千世界七寶，以用布施。是人所得福德，寧為多不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？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須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菩提言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：甚</a:t>
            </a:r>
            <a:r>
              <a:rPr lang="zh-TW" altLang="en-US" sz="3400" dirty="0">
                <a:ea typeface="全真細隸書" panose="02010609000101010101" pitchFamily="49" charset="-120"/>
              </a:rPr>
              <a:t>多。世尊！何以故？是福德，即非福德性。是故如來說福德多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。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佛陀：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若</a:t>
            </a:r>
            <a:r>
              <a:rPr lang="zh-TW" altLang="en-US" sz="3400" dirty="0">
                <a:ea typeface="全真細隸書" panose="02010609000101010101" pitchFamily="49" charset="-120"/>
              </a:rPr>
              <a:t>復有人，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於此經中</a:t>
            </a:r>
            <a:r>
              <a:rPr lang="zh-TW" altLang="en-US" sz="3400" dirty="0">
                <a:ea typeface="全真細隸書" panose="02010609000101010101" pitchFamily="49" charset="-120"/>
              </a:rPr>
              <a:t>，受持乃至四句偈等，為他人說，其福勝彼。何以故？須菩提！一切諸佛，及諸佛阿耨多羅三藐三菩提法，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皆從此經出</a:t>
            </a:r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endParaRPr lang="zh-TW" altLang="en-US" sz="3400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5327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431</TotalTime>
  <Words>1021</Words>
  <Application>Microsoft Office PowerPoint</Application>
  <PresentationFormat>如螢幕大小 (16:9)</PresentationFormat>
  <Paragraphs>47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全真細隸書</vt:lpstr>
      <vt:lpstr>微軟正黑體</vt:lpstr>
      <vt:lpstr>Arial</vt:lpstr>
      <vt:lpstr>Wingdings 2</vt:lpstr>
      <vt:lpstr>科技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  <vt:lpstr> 福德與功德 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111</cp:revision>
  <dcterms:created xsi:type="dcterms:W3CDTF">2014-02-15T05:50:45Z</dcterms:created>
  <dcterms:modified xsi:type="dcterms:W3CDTF">2016-06-09T02:08:06Z</dcterms:modified>
</cp:coreProperties>
</file>