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9" r:id="rId5"/>
    <p:sldId id="348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2" d="100"/>
          <a:sy n="82" d="100"/>
        </p:scale>
        <p:origin x="1060" y="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AEE4923F-BE50-45F8-829A-F117F985AF0F}"/>
    <pc:docChg chg="custSel addSld modSld">
      <pc:chgData name="老兄 悟見" userId="d3c841b5715e98f1" providerId="LiveId" clId="{AEE4923F-BE50-45F8-829A-F117F985AF0F}" dt="2021-09-21T05:37:55.887" v="49" actId="207"/>
      <pc:docMkLst>
        <pc:docMk/>
      </pc:docMkLst>
      <pc:sldChg chg="modSp mod">
        <pc:chgData name="老兄 悟見" userId="d3c841b5715e98f1" providerId="LiveId" clId="{AEE4923F-BE50-45F8-829A-F117F985AF0F}" dt="2021-09-21T05:35:20.205" v="26" actId="207"/>
        <pc:sldMkLst>
          <pc:docMk/>
          <pc:sldMk cId="2451051432" sldId="345"/>
        </pc:sldMkLst>
        <pc:spChg chg="mod">
          <ac:chgData name="老兄 悟見" userId="d3c841b5715e98f1" providerId="LiveId" clId="{AEE4923F-BE50-45F8-829A-F117F985AF0F}" dt="2021-09-21T05:35:20.205" v="26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AEE4923F-BE50-45F8-829A-F117F985AF0F}" dt="2021-09-21T05:35:44.849" v="30" actId="207"/>
        <pc:sldMkLst>
          <pc:docMk/>
          <pc:sldMk cId="2647221580" sldId="346"/>
        </pc:sldMkLst>
        <pc:spChg chg="mod">
          <ac:chgData name="老兄 悟見" userId="d3c841b5715e98f1" providerId="LiveId" clId="{AEE4923F-BE50-45F8-829A-F117F985AF0F}" dt="2021-09-21T05:35:44.849" v="30" actId="207"/>
          <ac:spMkLst>
            <pc:docMk/>
            <pc:sldMk cId="2647221580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AEE4923F-BE50-45F8-829A-F117F985AF0F}" dt="2021-09-21T05:36:19.846" v="35" actId="207"/>
        <pc:sldMkLst>
          <pc:docMk/>
          <pc:sldMk cId="2699389554" sldId="347"/>
        </pc:sldMkLst>
        <pc:spChg chg="mod">
          <ac:chgData name="老兄 悟見" userId="d3c841b5715e98f1" providerId="LiveId" clId="{AEE4923F-BE50-45F8-829A-F117F985AF0F}" dt="2021-09-21T05:36:19.846" v="35" actId="207"/>
          <ac:spMkLst>
            <pc:docMk/>
            <pc:sldMk cId="2699389554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AEE4923F-BE50-45F8-829A-F117F985AF0F}" dt="2021-09-21T05:37:55.887" v="49" actId="207"/>
        <pc:sldMkLst>
          <pc:docMk/>
          <pc:sldMk cId="3818833888" sldId="348"/>
        </pc:sldMkLst>
        <pc:spChg chg="mod">
          <ac:chgData name="老兄 悟見" userId="d3c841b5715e98f1" providerId="LiveId" clId="{AEE4923F-BE50-45F8-829A-F117F985AF0F}" dt="2021-09-21T05:37:55.887" v="49" actId="207"/>
          <ac:spMkLst>
            <pc:docMk/>
            <pc:sldMk cId="3818833888" sldId="348"/>
            <ac:spMk id="5" creationId="{00000000-0000-0000-0000-000000000000}"/>
          </ac:spMkLst>
        </pc:spChg>
      </pc:sldChg>
      <pc:sldChg chg="modSp mod">
        <pc:chgData name="老兄 悟見" userId="d3c841b5715e98f1" providerId="LiveId" clId="{AEE4923F-BE50-45F8-829A-F117F985AF0F}" dt="2021-09-21T05:36:51.086" v="40" actId="207"/>
        <pc:sldMkLst>
          <pc:docMk/>
          <pc:sldMk cId="3960893348" sldId="349"/>
        </pc:sldMkLst>
        <pc:spChg chg="mod">
          <ac:chgData name="老兄 悟見" userId="d3c841b5715e98f1" providerId="LiveId" clId="{AEE4923F-BE50-45F8-829A-F117F985AF0F}" dt="2021-09-21T05:36:51.086" v="40" actId="207"/>
          <ac:spMkLst>
            <pc:docMk/>
            <pc:sldMk cId="3960893348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真有嫦娥奔月嗎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一、真有嫦娥這位仙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嫦娥聖女説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吾剛剛報的佛號「白衣聖女」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，「白」代表白陽期，道盤已轉至西方，西屬金，金又屬白，乃是天時已至末秋年，若是爾等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未求得明師一指、自性未修得光圓，則難以回天見　皇母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「白衣」指吾在白陽天，身擔重職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，賢士看看辦事人員都穿上白衣、藍褲或藍裙，這代表天時已走至白陽期；「聖女」代表吾嫦娥在世之時，所顯之相乃是女流之身、貞潔之女；女子並非是弱流之輩。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真有嫦娥奔月嗎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二、奉旨下凡助后羿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嫦娥聖女説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吾因奉天旨下凡塵幫助后羿，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「使命完成即奔月回天，因自性修得圓滿，故而成就仙佛之佛果」，希望以後爾等，都能回天朝　皇母。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是否有想起爾之師母？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月慧菩薩亦居於廣寒宮，吾亦居廣寒宮，皆從廣寒宮而來。月慧菩薩乃是已成就圓滿之仙佛，吾在理天廣寒宮，乃是處理文書之職務。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47221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真有嫦娥奔月嗎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三、嫦娥奔月是真的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嫦娥聖女説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有沒有人知道吾的故事？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吾乃是奉天旨，來到人世間相助后羿，使命完成之後，奔月來回天。月到中秋分外明，賢士們都想與　 皇母相聚嗎？那爾等可要「好好地修，修至自性圓滿，與諸天仙佛一般自性光圓」。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中秋月圓，賢士的「心圓」了嗎？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「自性光圓」了嗎？是否都已修得圓滿無缺？中秋月圓，賢士觀月觀誰？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99389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真有嫦娥奔月嗎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四、嫦娥勸世人修心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嫦娥聖女説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爾等「要修臻真如本性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，平常之時要做三施、從心地下工夫」。那要如何從心地上，下工夫呢？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要常常迴光返照自身，爾等是否有迴光返照、時時懺悔、時時感恩、常常包容別人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是否都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已改掉，自己的脾氣毛病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高懸於空中一輪明月，不論在何時、何地，古月依然照今塵，在江湖、河泊、海洋時時都可照見之月影，這是代表「真理」只有一個。真理有反面之說嗎？如果是反面之說，乃是邪說之論。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60893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真有嫦娥奔月嗎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五、奔月即自性回天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嫦娥聖女説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何謂「奔月」？乃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自性圓滿回天。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何謂「明月」？「日」代表師尊，「月」代表師母。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賢士是否已踏出自己人生的一大步？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爾等若是踏出自己的一大步，三界的九六原靈就有救了、眾生就有褔了。人生可貴、中華難生，爾等都皆已得；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性命寶貴，爾等如何來珍惜，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自己的性命呢？要先求道！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1883388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3056</TotalTime>
  <Words>661</Words>
  <Application>Microsoft Office PowerPoint</Application>
  <PresentationFormat>如螢幕大小 (16:9)</PresentationFormat>
  <Paragraphs>27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真有嫦娥奔月嗎 悟見講</vt:lpstr>
      <vt:lpstr>真有嫦娥奔月嗎 悟見講</vt:lpstr>
      <vt:lpstr>真有嫦娥奔月嗎 悟見講</vt:lpstr>
      <vt:lpstr>真有嫦娥奔月嗎 悟見講</vt:lpstr>
      <vt:lpstr>真有嫦娥奔月嗎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2021-09-21T05:37:58Z</dcterms:modified>
  <cp:contentStatus/>
</cp:coreProperties>
</file>