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3" r:id="rId4"/>
    <p:sldId id="302" r:id="rId5"/>
    <p:sldId id="301" r:id="rId6"/>
    <p:sldId id="298" r:id="rId7"/>
    <p:sldId id="29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9" d="100"/>
          <a:sy n="79" d="100"/>
        </p:scale>
        <p:origin x="503" y="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白陽天使的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、立愿領愿不後悔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你們會不會認為，領了點傳師、講師、辦事人員的愿，就要承受那麼多的壓力，當初早知道，就不要領天職，而自歎倒楣？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要立愿、領愿不是為師或是前賢希望你這麼做的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白陽天使的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二、做事要有良心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徒兒醒醒啊！就算全部的人，都是用人心，你也要以天心來用事：就算全部的人都說你不好，你也要做對得起良心、對得起上天老母的事，這才是根本。在家庭、社會、佛堂之中，不管你做什麼， 都是如此啊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07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白陽天使的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三、默默在做有德性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人就是在最不起眼的地方，才能顯出他的德性。我們做事，不要都站在前頭做 ，站在前頭做，你就做的有限。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你們注意看，那種默默在後面做的，才是有德的人，明白嗎？咱們一定要培養這種心態。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不是說，今天我一定要在人前露臉，一定要讓大家都知道我，我講道理多好，我是多麼優秀，這些都不需要來表揚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91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白陽天使的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四、要平等心對人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今天咱們在大道場裡，在道的護庇下，我們沒有分彼此，所以沒有任何身份、地位的分別，不管你是上流社會的人，還是，下流社會的貧窮人士，在大道的護庇下都是一樣的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98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白陽天使的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五、白陽天使平等心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更何況在佛堂的運作下，只要你今天幫上天做事，你們都是上天的白陽使者，沒有分彼，也沒有分此，沒有分聰明，也沒有分愚笨，只看你的一片心，你做得多就是你的，做得少也是你的，這是多少的問題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09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白陽天使的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六、不斷絕人來佛堂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佛堂是接引萬靈佛子的地方，是讓每個人都能來學習道理、研究道理、更成長、更茁壯的地方。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你們不要因為這個人，從前的背景不好，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或是這個人的名聲不好，就斷絕他來佛堂的因緣；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咱們要給人家一個機會，人家是很有心的，說不定大流氓，來到佛堂之後，變成大佛祖。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17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白陽天使的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七、接引衆生來佛堂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咱們不可昧了人家這種因緣，要是昧了這種因緣，是要擔過的。咱們要接引萬靈佛子，要不分彼此，讓大家都能來佛堂參研，甚至要把我們所知道的告訴他，更要低心下氣向他請教我們不知道的。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39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398</TotalTime>
  <Words>588</Words>
  <Application>Microsoft Office PowerPoint</Application>
  <PresentationFormat>如螢幕大小 (16:9)</PresentationFormat>
  <Paragraphs>33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白陽天使的作為 悟見講</vt:lpstr>
      <vt:lpstr>白陽天使的作為 悟見講</vt:lpstr>
      <vt:lpstr>白陽天使的作為 悟見講</vt:lpstr>
      <vt:lpstr>白陽天使的作為 悟見講</vt:lpstr>
      <vt:lpstr>白陽天使的作為 悟見講</vt:lpstr>
      <vt:lpstr>白陽天使的作為 悟見講</vt:lpstr>
      <vt:lpstr>白陽天使的作為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138</cp:revision>
  <dcterms:created xsi:type="dcterms:W3CDTF">2014-02-15T05:50:45Z</dcterms:created>
  <dcterms:modified xsi:type="dcterms:W3CDTF">2017-05-04T07:00:46Z</dcterms:modified>
</cp:coreProperties>
</file>