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B63013C-4335-41D3-B9DC-499D0A8096D5}"/>
    <pc:docChg chg="custSel addSld modSld">
      <pc:chgData name="老兄 悟見" userId="d3c841b5715e98f1" providerId="LiveId" clId="{2B63013C-4335-41D3-B9DC-499D0A8096D5}" dt="2021-11-20T01:31:27.162" v="44" actId="207"/>
      <pc:docMkLst>
        <pc:docMk/>
      </pc:docMkLst>
      <pc:sldChg chg="modSp mod">
        <pc:chgData name="老兄 悟見" userId="d3c841b5715e98f1" providerId="LiveId" clId="{2B63013C-4335-41D3-B9DC-499D0A8096D5}" dt="2021-11-20T01:29:55.275" v="33" actId="207"/>
        <pc:sldMkLst>
          <pc:docMk/>
          <pc:sldMk cId="2451051432" sldId="345"/>
        </pc:sldMkLst>
        <pc:spChg chg="mod">
          <ac:chgData name="老兄 悟見" userId="d3c841b5715e98f1" providerId="LiveId" clId="{2B63013C-4335-41D3-B9DC-499D0A8096D5}" dt="2021-11-20T01:29:55.275" v="3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B63013C-4335-41D3-B9DC-499D0A8096D5}" dt="2021-11-20T01:30:22.935" v="37" actId="207"/>
        <pc:sldMkLst>
          <pc:docMk/>
          <pc:sldMk cId="3191997722" sldId="346"/>
        </pc:sldMkLst>
        <pc:spChg chg="mod">
          <ac:chgData name="老兄 悟見" userId="d3c841b5715e98f1" providerId="LiveId" clId="{2B63013C-4335-41D3-B9DC-499D0A8096D5}" dt="2021-11-20T01:30:22.935" v="37" actId="207"/>
          <ac:spMkLst>
            <pc:docMk/>
            <pc:sldMk cId="319199772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B63013C-4335-41D3-B9DC-499D0A8096D5}" dt="2021-11-20T01:30:51.415" v="40" actId="207"/>
        <pc:sldMkLst>
          <pc:docMk/>
          <pc:sldMk cId="1762607592" sldId="347"/>
        </pc:sldMkLst>
        <pc:spChg chg="mod">
          <ac:chgData name="老兄 悟見" userId="d3c841b5715e98f1" providerId="LiveId" clId="{2B63013C-4335-41D3-B9DC-499D0A8096D5}" dt="2021-11-20T01:30:51.415" v="40" actId="207"/>
          <ac:spMkLst>
            <pc:docMk/>
            <pc:sldMk cId="176260759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B63013C-4335-41D3-B9DC-499D0A8096D5}" dt="2021-11-20T01:31:27.162" v="44" actId="207"/>
        <pc:sldMkLst>
          <pc:docMk/>
          <pc:sldMk cId="3174449191" sldId="348"/>
        </pc:sldMkLst>
        <pc:spChg chg="mod">
          <ac:chgData name="老兄 悟見" userId="d3c841b5715e98f1" providerId="LiveId" clId="{2B63013C-4335-41D3-B9DC-499D0A8096D5}" dt="2021-11-20T01:31:27.162" v="44" actId="207"/>
          <ac:spMkLst>
            <pc:docMk/>
            <pc:sldMk cId="317444919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B63013C-4335-41D3-B9DC-499D0A8096D5}" dt="2021-11-20T01:31:06.285" v="42" actId="207"/>
        <pc:sldMkLst>
          <pc:docMk/>
          <pc:sldMk cId="1547868427" sldId="349"/>
        </pc:sldMkLst>
        <pc:spChg chg="mod">
          <ac:chgData name="老兄 悟見" userId="d3c841b5715e98f1" providerId="LiveId" clId="{2B63013C-4335-41D3-B9DC-499D0A8096D5}" dt="2021-11-20T01:31:06.285" v="42" actId="207"/>
          <ac:spMkLst>
            <pc:docMk/>
            <pc:sldMk cId="154786842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濟公談三心四相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一、心不正會起抱怨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你們每一個人都身受著天恩師德的庇蔭，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徒兒們，有沒有感受到呢？還是整天以抱怨的心、埋怨的心，去埋怨這世間，埋怨你們的父母，埋怨所有的親朋好友？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這全因你們的心不能正，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而不正的心，倒底是哪一個在作怪呢？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濟公談三心四相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二、守中清靜破我相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當你煩惱起來的時候，當你的嗔心、恨心，起來的時候，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你應該用你最清靜的那一點去降服它，去問問你自己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守中</a:t>
            </a:r>
            <a:r>
              <a:rPr lang="en-US" altLang="zh-TW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了沒有？守住那一點了沒有？人為什麼會六道輪迴不息？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是不是都以「我相」為中心，我相產生人相，人相產生眾生相，再產生壽者相。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所以呢，人生的架構都是由這個點開始的。那麼，如果今天這一點拿開了，這個架構還存不存在？所以，你只要把這一點拿開，去除掉我相，再來的那些就不存在了。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19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濟公談三心四相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三、有我相就會煩惱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徒啊！為師有沒有幫你把這一點給點開了呢？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那點開了以後，你自己要怎麼做呢？人為什麼會痛苦呢？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因為人會執著一切的事情，會記住一切的煩惱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，記住一切的恨、一切的不愉快，而忘了清靜的本性，所以人會活得痛苦，活得不自在！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260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濟公談三心四相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四、率性進修去雜慮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修道人，率性進修是去掉你的雜慮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，付出你的天然真面目，去除人慾，體達天心，久久長長去做，自然水到渠成。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有德不孤，上天無親，唯德是輔，不是強求來的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，默默耕耘，默默的做，該你的老天就給你，不是你的，任憑你人慾私心去奪，到了手可到不了終久。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786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濟公談三心四相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五、現在心最為重要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過去心，現在心，未來心，那種心最真實？（現在心）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。過去已經過去了，是對是錯，要挽回也來不及了，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但是要從過去的錯誤教訓中記取傷痛，勉勵自己走向正途。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44491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526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濟公談三心四相 悟見講</vt:lpstr>
      <vt:lpstr>濟公談三心四相 悟見講</vt:lpstr>
      <vt:lpstr>濟公談三心四相 悟見講</vt:lpstr>
      <vt:lpstr>濟公談三心四相 悟見講</vt:lpstr>
      <vt:lpstr>濟公談三心四相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2021-11-20T01:31:30Z</dcterms:modified>
  <cp:contentStatus/>
</cp:coreProperties>
</file>