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306" r:id="rId5"/>
    <p:sldId id="304" r:id="rId6"/>
    <p:sldId id="303" r:id="rId7"/>
    <p:sldId id="302" r:id="rId8"/>
    <p:sldId id="301" r:id="rId9"/>
    <p:sldId id="298" r:id="rId10"/>
    <p:sldId id="300" r:id="rId11"/>
    <p:sldId id="307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談三大法要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一、濟公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我為人人，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則人人為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世人雖美名曰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「修道」，但在宗教門戶上固執太深，過份強調自我之真命，真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視別人為「虛偽，假造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」，凡此，在宗教修持上，存著一種「我是他非」心態， 「真要不得！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談三大法要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吾有偈曰：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學佛無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法門                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把一心當作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                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他飛天並鑽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                 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動我心如來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把毛病盡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掃除               不必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計較誰是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          自身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如能歸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清靜                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是西天大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佛祖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顯化鏡中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花                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鏡破時何處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抓             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界唯心勤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把握                  空手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輕輕可破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瓜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36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談三大法要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濟公本來是顛僧                     生平討厭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假正經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口出言消毒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菌              蒲扇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扇去火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德杏壇吐真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               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語玄機述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一篇               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門徒多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醒悟            超生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了死一指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以上三法要，五偈語，深願世人多體悟，尤其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稱為師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，更當體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悟濟公法門之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真義，才能受師渡化有成。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2024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談三大法要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467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談三大法要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昔日佛常稱讚別人，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聖人亦常讚美別人，況在修道門上爭執，毀人罪過最大，當急改過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者當有“虛懷若谷”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心懷，六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祖云：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「佛法在世間，不離世間覺。」凡是設於世間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的宮廟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，佛堂即是「後天鸞堂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「後天鸞堂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有「先天心」及「先天行為」，豈可任意譏評，「開口傷人話，下筆殺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眾生」。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82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談三大法要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犯此道病者，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無濟公精神。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因此深願有志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修行濟公法門之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眾眾，多多參學濟公生前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行止。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大街小巷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任我行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婦孺同道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，不管你貧富，不論你美醜，不分你僧俗，視如同胞赤子，同是上天佛子，何必分你我！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0500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談三大法要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各人行業不同，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但取一點「真心」，真心如現，僧道聖俗同流，寺廟觀堂一家，故願眾生，各懷濟公精神，尊重別人教派，但存天真意，即是得道親。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老衲有偈曰：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各教與鸞門                 一如如等觀           三陽逢開泰                    普渡放毫光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880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談三大法要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二、濟世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願力：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這是一種慈懷願力，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學佛修道者之初心，剛開始勇猛精進，可是一有小成，即產生自滿，懈怠之心，進而開始坐分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供養，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接受讚譽，久之，道心日退，甚者重染色塵，棄聖入凡。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故一位居上位的師輩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，其暗中劣行，常勝於一般黙黙無聞之小修士，而自墮無間地獄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勸世之修道者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，必以「如履薄冰，如臨深淵」心情，戰兢自持，以免「濟世願未了，地獄已先到」，豈不悲哉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8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談三大法要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當以“眾生不渡盡，誓不成佛”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信念，懷抱濟世心願，不可有：居功自滿，懈圖名位，享受供養，懈怠傲慢，遠離眾生等事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翻修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廟宇，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幫助社會公益等事，更應熱心去做，以消減業障，培養善德，達到濟世心願，否則其道德無法圓滿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301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談三大法要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化智慧：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濟化就是一種完美調和的現象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，如果沒有具備這種完美的「智慧」，在修道的途程中，常常陷入一種「盲從」，「無知」，「徘徊」，「變動」的情景中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引導進道的範圍甚廣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，如親友渡化，公司同事的談論，報章雜誌文章起信，善書經典的閱讀等等，皆是引導一個人向道修行的因素。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4827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談三大法要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東西受到人為因素左右，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皆有正反兩面作用，所以若完全以這些有形狀「傳道物」來作為進修悟道準則，往往走至半途便陷入泥沼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最後有的起疑心，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有的生退志，有的白費心，有的生頑固，有的誤入歧途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最後只落個「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小我像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」的成就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846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談三大法要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所以「智慧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是成道的「根器」，尤以今日之修道，已進入「智慧考」中，如欠缺智慧，不知選擇，專以「神異，形象」而入門，定修成一個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付出大心血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，大願力，「只因舉足一步差，結果自然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墮入邪道」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，故願世人修道，一定要突破「我相」，才能化去煩惱，獲得自我。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6072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376</TotalTime>
  <Words>1041</Words>
  <Application>Microsoft Office PowerPoint</Application>
  <PresentationFormat>如螢幕大小 (16:9)</PresentationFormat>
  <Paragraphs>46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濟公談三大法要 悟見講</vt:lpstr>
      <vt:lpstr>濟公談三大法要 悟見講</vt:lpstr>
      <vt:lpstr>濟公談三大法要 悟見講</vt:lpstr>
      <vt:lpstr>濟公談三大法要 悟見講</vt:lpstr>
      <vt:lpstr>濟公談三大法要 悟見講</vt:lpstr>
      <vt:lpstr>濟公談三大法要 悟見講</vt:lpstr>
      <vt:lpstr>濟公談三大法要 悟見講</vt:lpstr>
      <vt:lpstr>濟公談三大法要 悟見講</vt:lpstr>
      <vt:lpstr>濟公談三大法要 悟見講</vt:lpstr>
      <vt:lpstr>濟公談三大法要 悟見講</vt:lpstr>
      <vt:lpstr>濟公談三大法要 悟見講</vt:lpstr>
      <vt:lpstr>濟公談三大法要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110</cp:revision>
  <dcterms:created xsi:type="dcterms:W3CDTF">2014-02-15T05:50:45Z</dcterms:created>
  <dcterms:modified xsi:type="dcterms:W3CDTF">2016-11-24T11:09:28Z</dcterms:modified>
</cp:coreProperties>
</file>