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878CBFD-6836-45F7-95D3-6B6E46CDC06A}"/>
    <pc:docChg chg="modSld">
      <pc:chgData name="老兄 悟見" userId="d3c841b5715e98f1" providerId="LiveId" clId="{F878CBFD-6836-45F7-95D3-6B6E46CDC06A}" dt="2022-01-06T08:43:03.495" v="1" actId="20578"/>
      <pc:docMkLst>
        <pc:docMk/>
      </pc:docMkLst>
      <pc:sldChg chg="modSp">
        <pc:chgData name="老兄 悟見" userId="d3c841b5715e98f1" providerId="LiveId" clId="{F878CBFD-6836-45F7-95D3-6B6E46CDC06A}" dt="2022-01-06T08:43:03.495" v="1" actId="20578"/>
        <pc:sldMkLst>
          <pc:docMk/>
          <pc:sldMk cId="3979642834" sldId="347"/>
        </pc:sldMkLst>
        <pc:spChg chg="mod">
          <ac:chgData name="老兄 悟見" userId="d3c841b5715e98f1" providerId="LiveId" clId="{F878CBFD-6836-45F7-95D3-6B6E46CDC06A}" dt="2022-01-06T08:43:03.495" v="1" actId="20578"/>
          <ac:spMkLst>
            <pc:docMk/>
            <pc:sldMk cId="3979642834" sldId="347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386B024D-BF8B-433F-9336-EEC7A4CB5190}"/>
    <pc:docChg chg="custSel addSld modSld">
      <pc:chgData name="老兄 悟見" userId="d3c841b5715e98f1" providerId="LiveId" clId="{386B024D-BF8B-433F-9336-EEC7A4CB5190}" dt="2021-12-12T02:14:14.687" v="47" actId="207"/>
      <pc:docMkLst>
        <pc:docMk/>
      </pc:docMkLst>
      <pc:sldChg chg="modSp mod">
        <pc:chgData name="老兄 悟見" userId="d3c841b5715e98f1" providerId="LiveId" clId="{386B024D-BF8B-433F-9336-EEC7A4CB5190}" dt="2021-12-12T02:12:07.029" v="29" actId="207"/>
        <pc:sldMkLst>
          <pc:docMk/>
          <pc:sldMk cId="2451051432" sldId="345"/>
        </pc:sldMkLst>
        <pc:spChg chg="mod">
          <ac:chgData name="老兄 悟見" userId="d3c841b5715e98f1" providerId="LiveId" clId="{386B024D-BF8B-433F-9336-EEC7A4CB5190}" dt="2021-12-12T02:12:07.029" v="2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86B024D-BF8B-433F-9336-EEC7A4CB5190}" dt="2021-12-12T02:12:33.292" v="33" actId="207"/>
        <pc:sldMkLst>
          <pc:docMk/>
          <pc:sldMk cId="4227687840" sldId="346"/>
        </pc:sldMkLst>
        <pc:spChg chg="mod">
          <ac:chgData name="老兄 悟見" userId="d3c841b5715e98f1" providerId="LiveId" clId="{386B024D-BF8B-433F-9336-EEC7A4CB5190}" dt="2021-12-12T02:12:33.292" v="33" actId="207"/>
          <ac:spMkLst>
            <pc:docMk/>
            <pc:sldMk cId="422768784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86B024D-BF8B-433F-9336-EEC7A4CB5190}" dt="2021-12-12T02:13:03.822" v="37" actId="207"/>
        <pc:sldMkLst>
          <pc:docMk/>
          <pc:sldMk cId="3979642834" sldId="347"/>
        </pc:sldMkLst>
        <pc:spChg chg="mod">
          <ac:chgData name="老兄 悟見" userId="d3c841b5715e98f1" providerId="LiveId" clId="{386B024D-BF8B-433F-9336-EEC7A4CB5190}" dt="2021-12-12T02:13:03.822" v="37" actId="207"/>
          <ac:spMkLst>
            <pc:docMk/>
            <pc:sldMk cId="397964283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86B024D-BF8B-433F-9336-EEC7A4CB5190}" dt="2021-12-12T02:14:14.687" v="47" actId="207"/>
        <pc:sldMkLst>
          <pc:docMk/>
          <pc:sldMk cId="3093295831" sldId="348"/>
        </pc:sldMkLst>
        <pc:spChg chg="mod">
          <ac:chgData name="老兄 悟見" userId="d3c841b5715e98f1" providerId="LiveId" clId="{386B024D-BF8B-433F-9336-EEC7A4CB5190}" dt="2021-12-12T02:14:14.687" v="47" actId="207"/>
          <ac:spMkLst>
            <pc:docMk/>
            <pc:sldMk cId="3093295831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386B024D-BF8B-433F-9336-EEC7A4CB5190}" dt="2021-12-12T02:13:44.887" v="43" actId="207"/>
        <pc:sldMkLst>
          <pc:docMk/>
          <pc:sldMk cId="2373483047" sldId="349"/>
        </pc:sldMkLst>
        <pc:spChg chg="mod">
          <ac:chgData name="老兄 悟見" userId="d3c841b5715e98f1" providerId="LiveId" clId="{386B024D-BF8B-433F-9336-EEC7A4CB5190}" dt="2021-12-12T02:13:44.887" v="43" actId="207"/>
          <ac:spMkLst>
            <pc:docMk/>
            <pc:sldMk cId="237348304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一、道是指引回天路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道是什麼？就是指引你一條行進之路。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道就是路、就是理，時時刻刻憑著自己的良知良能來做事，這就是道。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止於該止之處，就是道。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日常生活就是道啊！人與人之間就是道！隱惡揚善即是道！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二、道就是你們的心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道就是你們的心，你們的心就是道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。什麼才是正道？善心、慈悲心！最主要的；還是你們本來的心：天理良心。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道就是自性，是你的自性佛。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768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三、平常之中就有道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平常之中就有道，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只要你任何時候，做的徹底，任何時候都在行道。每個人盡忠職守，把自己的本份做好，自然就有道，道法自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，就不受法的約束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道在日用尋常之中，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修道從日常生活做起，每個人盡自己的本份去做一切事情。譬如：做父母的要盡養育子女的責任，做子女的要孝敬父母，這就是道。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964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四、道是無所不在的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道無所不在、無所不包。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山有道，水也有道，日常生活也有道蘊藏其中。在家裡；父做父應該做的事，子做子應該做的事，這就是道。不是來佛堂才有道，本身究竟有的，只是不曉得，所以不知道。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道是在日常生活當中，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不是來佛堂才是，道也不是到佛堂掃地才是道，你在家的一言一行都是道，道就是這麼自然、這麼平常。所以，每個人不論你是富貴貧賤，不論你是大官或老百姓，都有這個權力來修道，平等就是道。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48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五、理路明確才是道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自自然然，日常生活中隨時都是道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，一舉一動都是禪機。處事有方圓，行方成圓，活潑玲瓏，隨機應變，這樣才會有準繩，才會圓滿。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有了方針才有目標，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如困於茫茫滄海之中，沒有舵手，目標將何處尋呢？所以，無理就寸步難行。理就是路，理路明確才是道。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2958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3282</TotalTime>
  <Words>486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濟公解釋何謂道 悟見講</vt:lpstr>
      <vt:lpstr>濟公解釋何謂道 悟見講</vt:lpstr>
      <vt:lpstr>濟公解釋何謂道 悟見講</vt:lpstr>
      <vt:lpstr>濟公解釋何謂道 悟見講</vt:lpstr>
      <vt:lpstr>濟公解釋何謂道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2022-01-06T08:44:13Z</dcterms:modified>
  <cp:contentStatus/>
</cp:coreProperties>
</file>