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0" r:id="rId2"/>
    <p:sldId id="304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濟公教如何做佛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800" dirty="0" smtClean="0"/>
              <a:t>（</a:t>
            </a:r>
            <a:r>
              <a:rPr lang="zh-TW" altLang="en-US" sz="800" dirty="0"/>
              <a:t>聖訓篇）</a:t>
            </a:r>
            <a:r>
              <a:rPr lang="en-US" altLang="zh-TW" sz="800" dirty="0"/>
              <a:t>190127</a:t>
            </a:r>
          </a:p>
          <a:p>
            <a:r>
              <a:rPr lang="zh-TW" altLang="en-US" sz="800" dirty="0"/>
              <a:t>一、做佛並不困難</a:t>
            </a:r>
          </a:p>
          <a:p>
            <a:r>
              <a:rPr lang="zh-TW" altLang="en-US" sz="800" dirty="0"/>
              <a:t>濟公老師説</a:t>
            </a:r>
          </a:p>
          <a:p>
            <a:r>
              <a:rPr lang="zh-TW" altLang="en-US" sz="800" dirty="0"/>
              <a:t>做佛是否很困難呢？其實做佛，只有行佛的那一件事情，就成那一種佛。</a:t>
            </a:r>
          </a:p>
          <a:p>
            <a:r>
              <a:rPr lang="zh-TW" altLang="en-US" sz="800" dirty="0"/>
              <a:t>二、這樣做就成佛㈠</a:t>
            </a:r>
          </a:p>
          <a:p>
            <a:r>
              <a:rPr lang="en-US" altLang="zh-TW" sz="800" dirty="0"/>
              <a:t>(01).</a:t>
            </a:r>
            <a:r>
              <a:rPr lang="zh-TW" altLang="en-US" sz="800" dirty="0"/>
              <a:t>六慾清靜是離慾佛</a:t>
            </a:r>
            <a:br>
              <a:rPr lang="zh-TW" altLang="en-US" sz="800" dirty="0"/>
            </a:br>
            <a:r>
              <a:rPr lang="en-US" altLang="zh-TW" sz="800" dirty="0"/>
              <a:t>(02).</a:t>
            </a:r>
            <a:r>
              <a:rPr lang="zh-TW" altLang="en-US" sz="800" dirty="0"/>
              <a:t>自性不動是埾固佛</a:t>
            </a:r>
            <a:br>
              <a:rPr lang="zh-TW" altLang="en-US" sz="800" dirty="0"/>
            </a:br>
            <a:r>
              <a:rPr lang="en-US" altLang="zh-TW" sz="800" dirty="0"/>
              <a:t>(03).</a:t>
            </a:r>
            <a:r>
              <a:rPr lang="zh-TW" altLang="en-US" sz="800" dirty="0"/>
              <a:t>內心謙下是不高佛</a:t>
            </a:r>
            <a:br>
              <a:rPr lang="zh-TW" altLang="en-US" sz="800" dirty="0"/>
            </a:br>
            <a:r>
              <a:rPr lang="en-US" altLang="zh-TW" sz="800" dirty="0"/>
              <a:t>(04).</a:t>
            </a:r>
            <a:r>
              <a:rPr lang="zh-TW" altLang="en-US" sz="800" dirty="0"/>
              <a:t>猛勇精進是無畏佛</a:t>
            </a:r>
            <a:br>
              <a:rPr lang="zh-TW" altLang="en-US" sz="800" dirty="0"/>
            </a:br>
            <a:r>
              <a:rPr lang="en-US" altLang="zh-TW" sz="800" dirty="0"/>
              <a:t>(05).</a:t>
            </a:r>
            <a:r>
              <a:rPr lang="zh-TW" altLang="en-US" sz="800" dirty="0"/>
              <a:t>百魔不退是金剛佛</a:t>
            </a:r>
            <a:br>
              <a:rPr lang="zh-TW" altLang="en-US" sz="800" dirty="0"/>
            </a:br>
            <a:r>
              <a:rPr lang="en-US" altLang="zh-TW" sz="800" dirty="0"/>
              <a:t>(06).</a:t>
            </a:r>
            <a:r>
              <a:rPr lang="zh-TW" altLang="en-US" sz="800" dirty="0"/>
              <a:t>應用不染是出汚佛</a:t>
            </a:r>
          </a:p>
          <a:p>
            <a:r>
              <a:rPr lang="zh-TW" altLang="en-US" sz="800" dirty="0"/>
              <a:t>三、這樣做就成佛㈡</a:t>
            </a:r>
          </a:p>
          <a:p>
            <a:r>
              <a:rPr lang="zh-TW" altLang="en-US" sz="800" dirty="0"/>
              <a:t>濟公老師説</a:t>
            </a:r>
          </a:p>
          <a:p>
            <a:r>
              <a:rPr lang="en-US" altLang="zh-TW" sz="800" dirty="0"/>
              <a:t>(07).</a:t>
            </a:r>
            <a:r>
              <a:rPr lang="zh-TW" altLang="en-US" sz="800" dirty="0"/>
              <a:t>布施廣捨是善財佛</a:t>
            </a:r>
            <a:br>
              <a:rPr lang="zh-TW" altLang="en-US" sz="800" dirty="0"/>
            </a:br>
            <a:r>
              <a:rPr lang="en-US" altLang="zh-TW" sz="800" dirty="0"/>
              <a:t>(08).</a:t>
            </a:r>
            <a:r>
              <a:rPr lang="zh-TW" altLang="en-US" sz="800" dirty="0"/>
              <a:t>因人説法是教化佛</a:t>
            </a:r>
            <a:br>
              <a:rPr lang="zh-TW" altLang="en-US" sz="800" dirty="0"/>
            </a:br>
            <a:r>
              <a:rPr lang="en-US" altLang="zh-TW" sz="800" dirty="0"/>
              <a:t>(09).</a:t>
            </a:r>
            <a:r>
              <a:rPr lang="zh-TW" altLang="en-US" sz="800" dirty="0"/>
              <a:t>般若波羅是悟覺佛</a:t>
            </a:r>
            <a:br>
              <a:rPr lang="zh-TW" altLang="en-US" sz="800" dirty="0"/>
            </a:br>
            <a:r>
              <a:rPr lang="en-US" altLang="zh-TW" sz="800" dirty="0"/>
              <a:t>(10).</a:t>
            </a:r>
            <a:r>
              <a:rPr lang="zh-TW" altLang="en-US" sz="800" dirty="0"/>
              <a:t>非禮勿視是淨目佛</a:t>
            </a:r>
            <a:br>
              <a:rPr lang="zh-TW" altLang="en-US" sz="800" dirty="0"/>
            </a:br>
            <a:r>
              <a:rPr lang="en-US" altLang="zh-TW" sz="800" dirty="0"/>
              <a:t>(11).</a:t>
            </a:r>
            <a:r>
              <a:rPr lang="zh-TW" altLang="en-US" sz="800" dirty="0"/>
              <a:t>非禮勿動是淨意佛</a:t>
            </a:r>
            <a:br>
              <a:rPr lang="zh-TW" altLang="en-US" sz="800" dirty="0"/>
            </a:br>
            <a:r>
              <a:rPr lang="en-US" altLang="zh-TW" sz="800" dirty="0"/>
              <a:t>(12).</a:t>
            </a:r>
            <a:r>
              <a:rPr lang="zh-TW" altLang="en-US" sz="800" dirty="0"/>
              <a:t>非禮勿言是實言佛</a:t>
            </a:r>
          </a:p>
          <a:p>
            <a:r>
              <a:rPr lang="zh-TW" altLang="en-US" sz="800" dirty="0"/>
              <a:t>四、這樣做就成佛㈢</a:t>
            </a:r>
          </a:p>
          <a:p>
            <a:r>
              <a:rPr lang="zh-TW" altLang="en-US" sz="800" dirty="0"/>
              <a:t>濟公老師説</a:t>
            </a:r>
          </a:p>
          <a:p>
            <a:r>
              <a:rPr lang="en-US" altLang="zh-TW" sz="800" dirty="0"/>
              <a:t>(13).</a:t>
            </a:r>
            <a:r>
              <a:rPr lang="zh-TW" altLang="en-US" sz="800" dirty="0"/>
              <a:t>心無罣礙是無憂佛</a:t>
            </a:r>
            <a:br>
              <a:rPr lang="zh-TW" altLang="en-US" sz="800" dirty="0"/>
            </a:br>
            <a:r>
              <a:rPr lang="en-US" altLang="zh-TW" sz="800" dirty="0"/>
              <a:t>(14).</a:t>
            </a:r>
            <a:r>
              <a:rPr lang="zh-TW" altLang="en-US" sz="800" dirty="0"/>
              <a:t>開示悟入是導師佛</a:t>
            </a:r>
            <a:br>
              <a:rPr lang="zh-TW" altLang="en-US" sz="800" dirty="0"/>
            </a:br>
            <a:r>
              <a:rPr lang="en-US" altLang="zh-TW" sz="800" dirty="0"/>
              <a:t>(15).</a:t>
            </a:r>
            <a:r>
              <a:rPr lang="zh-TW" altLang="en-US" sz="800" dirty="0"/>
              <a:t>調御大夫是藥師佛</a:t>
            </a:r>
            <a:br>
              <a:rPr lang="zh-TW" altLang="en-US" sz="800" dirty="0"/>
            </a:br>
            <a:r>
              <a:rPr lang="en-US" altLang="zh-TW" sz="800" dirty="0"/>
              <a:t>(16).</a:t>
            </a:r>
            <a:r>
              <a:rPr lang="zh-TW" altLang="en-US" sz="800" dirty="0"/>
              <a:t>諸善奉行是吉祥佛</a:t>
            </a:r>
            <a:br>
              <a:rPr lang="zh-TW" altLang="en-US" sz="800" dirty="0"/>
            </a:br>
            <a:r>
              <a:rPr lang="en-US" altLang="zh-TW" sz="800" dirty="0"/>
              <a:t>(17).</a:t>
            </a:r>
            <a:r>
              <a:rPr lang="zh-TW" altLang="en-US" sz="800" dirty="0"/>
              <a:t>廣舌妙音是獅子吼佛</a:t>
            </a:r>
            <a:br>
              <a:rPr lang="zh-TW" altLang="en-US" sz="800" dirty="0"/>
            </a:br>
            <a:r>
              <a:rPr lang="en-US" altLang="zh-TW" sz="800" dirty="0"/>
              <a:t>(18).</a:t>
            </a:r>
            <a:r>
              <a:rPr lang="zh-TW" altLang="en-US" sz="800" dirty="0"/>
              <a:t>死而不亡是無量壽佛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2362</TotalTime>
  <Words>78</Words>
  <Application>Microsoft Office PowerPoint</Application>
  <PresentationFormat>如螢幕大小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濟公教如何做佛悟見講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470</cp:revision>
  <dcterms:created xsi:type="dcterms:W3CDTF">2014-02-15T05:50:45Z</dcterms:created>
  <dcterms:modified xsi:type="dcterms:W3CDTF">2019-01-28T11:15:16Z</dcterms:modified>
  <cp:contentStatus/>
</cp:coreProperties>
</file>