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3" r:id="rId4"/>
    <p:sldId id="302" r:id="rId5"/>
    <p:sldId id="301" r:id="rId6"/>
    <p:sldId id="304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濟公徒兒當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一、乘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愿化九州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步一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腳印                        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來考折磨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                     無功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苦死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砥柱                     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算堪中流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法器                      乘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九州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濟公徒兒當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法否忘軀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逆智慧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謀                 隨緣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不忮求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虛心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                          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執惹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災禍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法否忘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軀                      自私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空結果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圖表面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                    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業怎轉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撥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31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濟公徒兒當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真冤孽緊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不容                   魚目混珠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催逼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迫                 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得師焦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真冤孽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                     善惡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分兩頭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矇矓                     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劫一併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10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濟公徒兒當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、重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拾初衷走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覺醒                   力爭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向上游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勁參天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秀                      忍辱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含和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跌倒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縮                孤寂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煉真佛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拾初衷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                   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加油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495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濟公徒兒當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指見性獲至寶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求道找回了本我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恢復了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真我。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行道實踐了大我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道成全了你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指見性獲至寶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明白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本末生死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心凝形釋暢道義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勃然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奮勵聖佛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74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濟公徒兒當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附註：順治出家詩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時糊塗去時迷 空在人間走這回 未曾生我誰是我 生我之時我是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成人方是我 合眼矇矓又是誰 不如不來亦不去 來時歡喜去時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悲歡離合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多勞慮 何日清閒誰得知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47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濟公徒兒當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師點謂玄門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不矜而莊態謙遜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伐毛洗髓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燮理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二六時中常不忒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迴光返照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涵德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上乘景命遵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歸根。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明德性率性存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師點謂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玄門。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3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濟公徒兒當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指真修可超生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一燈可照千年暗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智可破萬年愚 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一指真修可超生了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一點真心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造就成聖成賢 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一門深入，深造聖賢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菩薩，經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藏之理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7618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濟公徒兒當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短暫如夢幻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人生短暫如夢幻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青春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歲月彈指間；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身外之物豈長久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無常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一至萬有捐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一切皆難料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誰能保一身安；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明白人生屬無常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淡世間一切焉。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55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506</TotalTime>
  <Words>285</Words>
  <Application>Microsoft Office PowerPoint</Application>
  <PresentationFormat>如螢幕大小 (16:9)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濟公徒兒當知道 悟見講</vt:lpstr>
      <vt:lpstr>濟公徒兒當知道 悟見講</vt:lpstr>
      <vt:lpstr>濟公徒兒當知道 悟見講</vt:lpstr>
      <vt:lpstr>濟公徒兒當知道 悟見講</vt:lpstr>
      <vt:lpstr>濟公徒兒當知道 悟見講</vt:lpstr>
      <vt:lpstr>濟公徒兒當知道 悟見講</vt:lpstr>
      <vt:lpstr>濟公徒兒當知道 悟見講</vt:lpstr>
      <vt:lpstr>濟公徒兒當知道 悟見講</vt:lpstr>
      <vt:lpstr>濟公徒兒當知道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202</cp:revision>
  <dcterms:created xsi:type="dcterms:W3CDTF">2014-02-15T05:50:45Z</dcterms:created>
  <dcterms:modified xsi:type="dcterms:W3CDTF">2017-09-22T01:38:24Z</dcterms:modified>
  <cp:contentStatus/>
</cp:coreProperties>
</file>