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8" r:id="rId10"/>
    <p:sldId id="299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求道轉念能成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、金錢不是萬能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到了這時候人心惶惶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，任你黃金萬兩也無法為你帶來一些什麼快樂，是不是？這時候，還是性命要緊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真正事到臨頭的時候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，外在的這些金錢，你們才會發現是虛假的、是身外物，是不是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求道轉念能成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十、各了各愿素位行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固執己見、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不聽取別人看法，事情就不容易成功，而容易失敗。各了各人的愿，要素位而行，在辦事中要團結一致，不可有「分別心」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去論人的長短，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不製造紛爭是非。有心、有愿，修辦道的人，是會得到上天護持、及助力！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90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求道轉念能成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二、借假來修真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識透虛假，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借用這些假相來啟發你的智慧，帶動你的修行動力，那也是一件好事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不好的並不是壞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，有壞才有好，有戰爭才會顯出和平的重要，有痛苦你們才會覺得幸福的可貴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498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求道轉念能成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三、將煩惱轉成菩提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、磨、磨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磨到極點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痛苦到極點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煩惱才會變成菩提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不要怕這些煩惱，也不要怕這些苦痛，這是在造就你們，使你們證得一個無上果位的一個過程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這個時候，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兒們應該好好地悟一悟，好好地去力行一番，發出你們至誠的心，來行無上大道才是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44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求道轉念能成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四、依循道創聖業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既然已求了一條光明大道，再來就得看你們能不能依循著這條光明大道，去開創美好的前程了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，現今你們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所要做的是渡己渡人的工作，但最重要的還是要先渡脫自己的煩惱。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925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求道轉念能成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五、道要自己去力行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煩惱若去不掉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，那麼，你渡別人也是虛假的，你所講出來的也只不過是藉著名人的話、聖賢的話，在教訓別人而已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能身體力行做出來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，那才是真正屬於你自己的東西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483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求道轉念能成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六、修道要謙虛為懷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如果你無法做到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，卻又講得天花亂墜，那就不只是在訓別人而已，並且會有危險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：你有一分的能力講三分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，那你就有二分的危險。所以做事一定要懷著謙虛、懷著慚愧不足的心，來調伏自己、降服自己。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62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求道轉念能成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七、遇挫折當歷鍊看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有沒有摸著「良心」做事？遇到事情，是先反求自己的過錯。還是先責備別人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你們遇到瓶頸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，會對自己所做的事情，懷疑，覺得很茫然。受到挫折失敗，要當作是「修辦道的過程，是應該的歷鍊」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76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求道轉念能成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八、渡人要導之以理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不只是只有一個模式。要看眾生，需要什麼？什麼樣人才，就去做什麼事情，找適合的事來做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人是要「導之以理」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，不要以為入道、求道，就能長久平安、身體健康。是要「學修講辦，行功了愿」才能消業、了業。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67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求道轉念能成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九、放下執著來修辦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渡化眾生的人，愿力越大，使命就會越強。有時你們一直求，求什麼？求妙、求好、求班員多，也是一種「執著」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是大家一起來辦，不是誰強，誰就是最好？不要把自己，顯得太突出，是自己要去配合大家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818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</TotalTime>
  <Words>869</Words>
  <Application>Microsoft Office PowerPoint</Application>
  <PresentationFormat>如螢幕大小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Franklin Gothic Book</vt:lpstr>
      <vt:lpstr>微軟正黑體</vt:lpstr>
      <vt:lpstr>標楷體</vt:lpstr>
      <vt:lpstr>Arial</vt:lpstr>
      <vt:lpstr>Wingdings 2</vt:lpstr>
      <vt:lpstr>科技</vt:lpstr>
      <vt:lpstr>求道轉念能成仙 悟見講</vt:lpstr>
      <vt:lpstr>求道轉念能成仙 悟見講</vt:lpstr>
      <vt:lpstr>求道轉念能成仙 悟見講</vt:lpstr>
      <vt:lpstr>求道轉念能成仙 悟見講</vt:lpstr>
      <vt:lpstr>求道轉念能成仙 悟見講</vt:lpstr>
      <vt:lpstr>求道轉念能成仙 悟見講</vt:lpstr>
      <vt:lpstr>求道轉念能成仙 悟見講</vt:lpstr>
      <vt:lpstr>求道轉念能成仙 悟見講</vt:lpstr>
      <vt:lpstr>求道轉念能成仙 悟見講</vt:lpstr>
      <vt:lpstr>求道轉念能成仙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115</cp:revision>
  <dcterms:created xsi:type="dcterms:W3CDTF">2014-02-15T05:50:45Z</dcterms:created>
  <dcterms:modified xsi:type="dcterms:W3CDTF">2017-02-24T16:23:35Z</dcterms:modified>
</cp:coreProperties>
</file>