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1" r:id="rId4"/>
    <p:sldId id="302" r:id="rId5"/>
    <p:sldId id="304" r:id="rId6"/>
    <p:sldId id="303" r:id="rId7"/>
    <p:sldId id="298" r:id="rId8"/>
    <p:sldId id="299" r:id="rId9"/>
    <p:sldId id="300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3" d="100"/>
          <a:sy n="93" d="100"/>
        </p:scale>
        <p:origin x="520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2017/4/26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求道功德費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用意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、古時要得道不易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天道寶貴，古時得之不易，欲求真天道須修三千功八百果，先修後得，現今無功無德憑什麼求得大道，大道無至德不凝。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可以說你先跟我去行功立德，才帶你去求道，如此渡人來得道的機率有多少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求道功德費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用意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二、天道尊貴被抹滅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今引渡一個人，談起功德費助印善書，他說沒錢也許是真的，或是不信，更嚴重的不敢開口說，怕一談起錢對方就不求了，故你幫他出，這樣天道尊貴被人抹滅了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544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求道功德費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用意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三、功德費的性質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地府抽丁天榜掛號，直指了超生大道，輕易得嗎？大都輕得易失，易被看輕，而功德費是對天真心誠意的表現，未明理時之初發心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554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求道功德費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用意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四、買命財一生一次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財是人之第二生命，所謂鳥為食亡，人為財死，善財難捨，肯拿出來，表示有求道真心。財施的功德最快。買命財一生一次，豈是他人能付的，別人所付都無效。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412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求道功德費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用意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五、功德費要自己出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想想一個人立下大功，對道灑下大本錢，將來要入道，進修機會比較大，往後進道、對道也會比較關心，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無行功之人，就會無所謂，那怕是假的，也無損失，他生命中求道隆重儀式，就像吃飯一樣，想想引渡的人能修辦嗎？還是求道而已，除非你確信他想求道，且日後會拿錢來還，否則害人不益己之事莫做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034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求道功德費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用意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六、功德費是最基本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勸人行功做善事，現今人都怕是假的，但真金不怕火煉，看言行舉止是否端正，他人看來，你不是為了貳百元，這大道應該很好，而不費時間，所以對功德費，應謹慎小心。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求道除根基、祖德、佛緣，還有點傳師、引保師、十條大愿、功德費是最基本的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600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求道功德費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用意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七、當事人發心發愿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點傳師，任何一位點傳師功效都一樣，引保師，也任何一位都可以，只有十條大愿、功德費要當事人發心、發愿，寧可不要，也不強求，道中高級幹部，功德費掌握在心中，同堂修辦所認知，告與同修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204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求道功德費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用意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八、佛規不可疏忽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尊不尊，從那裡表現出，好不容易引渡一位眾生，當他看參與之人，無誠惶誠恐之心，做執禮常出錯，一幕幕看在他眼裡，試問天道的尊貴在那裡，即使也求了道，但往後要進修機會渺小，故一切規範、禮儀、過程，不可因趕時間，因個人利益而疏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040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求道功德費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用意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九、言行舉止要謹慎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大道無形無象，道不宏人，人能宏道，天不言地不語，看人來宏道，故一切言行舉止要謹慎，大道之尊貴，在於修道人身上表現出，一切佛規原則不可忽略，一不小心害了別人，這種罪你怎擔得起，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可依當地人情、風俗，活潑配合，唯原則不可改變，既要修辦，就要將修辦行宜表現出來，不可馬虎，望能再加以深思，不可聽過講過就算了。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459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401</TotalTime>
  <Words>840</Words>
  <Application>Microsoft Office PowerPoint</Application>
  <PresentationFormat>如螢幕大小 (16:9)</PresentationFormat>
  <Paragraphs>40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求道功德費用意 悟見講</vt:lpstr>
      <vt:lpstr>求道功德費用意 悟見講</vt:lpstr>
      <vt:lpstr>求道功德費用意 悟見講</vt:lpstr>
      <vt:lpstr>求道功德費用意 悟見講</vt:lpstr>
      <vt:lpstr>求道功德費用意 悟見講</vt:lpstr>
      <vt:lpstr>求道功德費用意 悟見講</vt:lpstr>
      <vt:lpstr>求道功德費用意 悟見講</vt:lpstr>
      <vt:lpstr>求道功德費用意 悟見講</vt:lpstr>
      <vt:lpstr>求道功德費用意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137</cp:revision>
  <dcterms:created xsi:type="dcterms:W3CDTF">2014-02-15T05:50:45Z</dcterms:created>
  <dcterms:modified xsi:type="dcterms:W3CDTF">2017-04-26T11:44:36Z</dcterms:modified>
</cp:coreProperties>
</file>