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、大道難遇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道是自古不輕傳的，經過千劫萬劫因緣的安排，才遇上這一著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十、佳期良辰要把握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六萬年來就等這麼一次，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這一次再做不好，就沒有下一次了。你的人生有多長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能平平安安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呢？明天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就不知道了。所以為師不是常告訴你們要把握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佳期良辰就這一次，徒兒啊！要好好把握住啊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87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8976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十一、今古奇緣求大道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秋天過了，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再來就是冬天。人生一轉眼生老病死，有生必有死，誰也無法避免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師已是古人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，而你們是今人。古人和今人相會，這是千古的奇緣啊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002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、一世修一世成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因為大道普傳，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徒兒們才有這個福份得道。可別把自己給看輕了！真理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就在你身上，修不修就看你自己了！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師父引進門，修行看個人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！自己吃飯自己飽，別人替代不了。徒兒啊！真假要參透，認理實修，一世修，一世成。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23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二、求道是根基緣份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你們來求道時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，是不是感到莫名其妙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你們曉不曉得這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其妙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的無窮啊！莫名其妙來到佛堂，如此莫名，卻不知其妙！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要知道，你們是有根基、有善緣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，時機到了，就牽你來到佛堂，求得大道，你說是不是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莫名其妙？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41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</a:rPr>
              <a:t>三、天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降道明師指點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老天大開方便法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門，有緣的就會進來，這個門原來是開著，要將它開啟，你們才能夠進來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老天不大開普渡，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就無法上岸。老師我不給你指點，你就永遠無法明心見性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72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四、不信就無法求道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世上的人都犯一個通病，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人家對你愈好，你就愈害怕。就像東西愈便宜，你卻愈懷疑這個東西，是不是有瑕疵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對你說西瓜甜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，你還說老王賣瓜，自賣自誇！你不入佛門，怎會知道佛門奧妙玄理，究竟在哪裡？你不信，就會失去眼前的一切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01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五、求道不易要珍惜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今天能求道修道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，非常的不容易，六萬年來僅這一次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道傳天子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，現在連百姓都能求道，這道的殊勝，要好好的珍惜。千萬不要得來容易，失去很快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48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六、不修辦難成佛果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記住，你們每個人，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自從求道那刻起，都有一顆小蓮子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，這顆小蓮子，就漸漸發芽、開花，如果你不修，小蓮子永遠是那麼小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056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七、改毛病去脾氣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就要真修實煉，好好的修心養性，把自己的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脾氣，毛病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好好的修正，不修正，蓮花當然會凋落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珍惜現在的可修行因緣吧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184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八、在家出家很殊勝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濟公我是大和尚，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你們就是小和尚。你們很幸運啊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現在這一期是火宅應運，能帶髮修行很方便。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既不會讓你理光頭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，也不要叫你出家。又讓你穿得漂漂亮亮的，美貌又端莊，所以你們更要表現出道的尊貴來。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304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九、不要迷昧快求道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你們從累劫累世輪迴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，百轉千劫到了現在，有多少人，是萬仙菩薩中的一員，醉失桃源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從前如何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？也不管將來會如何？甚至當下會如何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睡夢該醒了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千萬要把這個良機，好好的掌握住啊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6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476</TotalTime>
  <Words>895</Words>
  <Application>Microsoft Office PowerPoint</Application>
  <PresentationFormat>如螢幕大小 (16:9)</PresentationFormat>
  <Paragraphs>59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求道修道是福氣 悟見講</vt:lpstr>
      <vt:lpstr>求道修道是福氣 悟見講</vt:lpstr>
      <vt:lpstr>求道修道是福氣 悟見講</vt:lpstr>
      <vt:lpstr>求道修道是福氣 悟見講</vt:lpstr>
      <vt:lpstr>求道修道是福氣 悟見講</vt:lpstr>
      <vt:lpstr>求道修道是福氣 悟見講</vt:lpstr>
      <vt:lpstr>求道修道是福氣 悟見講</vt:lpstr>
      <vt:lpstr>求道修道是福氣 悟見講</vt:lpstr>
      <vt:lpstr>求道修道是福氣 悟見講</vt:lpstr>
      <vt:lpstr>求道修道是福氣 悟見講</vt:lpstr>
      <vt:lpstr>求道修道是福氣 悟見講</vt:lpstr>
      <vt:lpstr>求道修道是福氣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202</cp:revision>
  <dcterms:created xsi:type="dcterms:W3CDTF">2014-02-15T05:50:45Z</dcterms:created>
  <dcterms:modified xsi:type="dcterms:W3CDTF">2017-09-25T12:38:47Z</dcterms:modified>
  <cp:contentStatus/>
</cp:coreProperties>
</file>