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1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、談普渡的真義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說到普渡，不是只買一些祭品，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來祭拜人們心中的「好兄弟」，這些好兄弟，都是已經往生的人，事實上，我們只用祭品來祭拜他們是不夠的，不算是真正的普渡，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真正的普渡是要讓他們的靈性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，超脫生死輪迴，這才是真正的普渡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十、沒人身求道不易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但是大家要知道喔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！世人有這個肉身，求道比較容易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鬼魂或者是氣天仙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，他們沒有肉身，求道就非常不容易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17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十一、世人求道助祖先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但也不是說鬼魂沒有辦法求道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，其中最簡單的，就是他們的子孫，在世能求道修道，他們就能沾光，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子孫修成了，祖先亦能超脫。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53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二、民間的中元普渡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再說「中元普渡」的由來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，是來自於佛經的記載，也就是來自「目蓮救母」的故事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蓮的母親，因為在世時，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造了很多的罪業，因此死後墮入「餓鬼地獄」，想吃沒得吃，目蓮欲救母脫離地獄，才有普渡的由來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42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三、餓鬼地獄簡介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「餓鬼地獄」，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想吃沒得吃，有吃的東西，偏偏不能下肚，每天都在飢餓痛苦之中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不能下嚥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，想喝水，水化為火，滴水都沾不得，苦不堪言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64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四、設齋供養救母親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目蓮尊者，得知母親在「餓鬼地獄」受苦，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心中悲痛不已，為了解救母親脫離地獄之苦，特別舉辦「盂蘭盆會」來供養大德修士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諸多修士的修持功德，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來超渡他母親，也因此讓他母親脫離地獄之苦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91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五、後人效法學普渡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由於這個典故，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而人們又有慈悲心腸，希望地獄的所有眾生，也都能離開地獄，所以模仿目蓮的「盂蘭盆會」，給這些「好兄弟」們普渡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希望他們都能早日離開地獄之苦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，往生天堂，這就是中元普渡的由來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5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六、普渡已流為迷信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但是很多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已經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不知道「中元普渡」的真意，所以也就產生很多「迷信」的行為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演這個野台戲「鋼管秀」，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來娛樂好兄弟，造罪無邊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28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七、宰豬宰牛罪無邊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殺衆生當祭品，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美其名「普渡好兄弟」，真是太迷信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如此的行為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，世人不但給自己造殺業之罪，也給「好兄弟」們造殺業之罪，如此更不能讓他們脫離地獄之苦。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39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八、真正普渡救靈性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再說真正的普渡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，是要廣渡有緣眾生，讓他們靈性，超脫生死輪迴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讓靈性超脫生死輪迴？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那就非求道不可，有求道，靈性才能離開輪迴之苦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5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普渡是救衆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九、協助衆生早求道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今天上天慈悲，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大開三曹普渡（人、鬼及氣天仙一齊渡），都能沾到上天老母慈悲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有緣，所有眾生都能求道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，我們要借中元普渡，祝他們佛緣早日成熟，早日求道修道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43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559</TotalTime>
  <Words>768</Words>
  <Application>Microsoft Office PowerPoint</Application>
  <PresentationFormat>如螢幕大小 (16:9)</PresentationFormat>
  <Paragraphs>43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  <vt:lpstr>普渡是救衆靈性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286</cp:revision>
  <dcterms:created xsi:type="dcterms:W3CDTF">2014-02-15T05:50:45Z</dcterms:created>
  <dcterms:modified xsi:type="dcterms:W3CDTF">2018-05-26T02:39:36Z</dcterms:modified>
  <cp:contentStatus/>
</cp:coreProperties>
</file>