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8489361-8ABD-4FB2-8E0D-AF335AFE20B1}"/>
    <pc:docChg chg="custSel addSld modSld">
      <pc:chgData name="老兄 悟見" userId="d3c841b5715e98f1" providerId="LiveId" clId="{F8489361-8ABD-4FB2-8E0D-AF335AFE20B1}" dt="2021-11-20T01:12:32.803" v="36" actId="207"/>
      <pc:docMkLst>
        <pc:docMk/>
      </pc:docMkLst>
      <pc:sldChg chg="modSp mod">
        <pc:chgData name="老兄 悟見" userId="d3c841b5715e98f1" providerId="LiveId" clId="{F8489361-8ABD-4FB2-8E0D-AF335AFE20B1}" dt="2021-11-20T01:10:26.593" v="21" actId="207"/>
        <pc:sldMkLst>
          <pc:docMk/>
          <pc:sldMk cId="2451051432" sldId="345"/>
        </pc:sldMkLst>
        <pc:spChg chg="mod">
          <ac:chgData name="老兄 悟見" userId="d3c841b5715e98f1" providerId="LiveId" clId="{F8489361-8ABD-4FB2-8E0D-AF335AFE20B1}" dt="2021-11-20T01:07:17.591" v="0" actId="207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F8489361-8ABD-4FB2-8E0D-AF335AFE20B1}" dt="2021-11-20T01:10:26.593" v="2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8489361-8ABD-4FB2-8E0D-AF335AFE20B1}" dt="2021-11-20T01:10:58.021" v="26" actId="207"/>
        <pc:sldMkLst>
          <pc:docMk/>
          <pc:sldMk cId="98142677" sldId="346"/>
        </pc:sldMkLst>
        <pc:spChg chg="mod">
          <ac:chgData name="老兄 悟見" userId="d3c841b5715e98f1" providerId="LiveId" clId="{F8489361-8ABD-4FB2-8E0D-AF335AFE20B1}" dt="2021-11-20T01:10:58.021" v="26" actId="207"/>
          <ac:spMkLst>
            <pc:docMk/>
            <pc:sldMk cId="98142677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8489361-8ABD-4FB2-8E0D-AF335AFE20B1}" dt="2021-11-20T01:11:32.931" v="31" actId="207"/>
        <pc:sldMkLst>
          <pc:docMk/>
          <pc:sldMk cId="487533065" sldId="347"/>
        </pc:sldMkLst>
        <pc:spChg chg="mod">
          <ac:chgData name="老兄 悟見" userId="d3c841b5715e98f1" providerId="LiveId" clId="{F8489361-8ABD-4FB2-8E0D-AF335AFE20B1}" dt="2021-11-20T01:11:32.931" v="31" actId="207"/>
          <ac:spMkLst>
            <pc:docMk/>
            <pc:sldMk cId="487533065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8489361-8ABD-4FB2-8E0D-AF335AFE20B1}" dt="2021-11-20T01:12:32.803" v="36" actId="207"/>
        <pc:sldMkLst>
          <pc:docMk/>
          <pc:sldMk cId="707451445" sldId="348"/>
        </pc:sldMkLst>
        <pc:spChg chg="mod">
          <ac:chgData name="老兄 悟見" userId="d3c841b5715e98f1" providerId="LiveId" clId="{F8489361-8ABD-4FB2-8E0D-AF335AFE20B1}" dt="2021-11-20T01:12:32.803" v="36" actId="207"/>
          <ac:spMkLst>
            <pc:docMk/>
            <pc:sldMk cId="707451445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明理濟公不傷心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一、不要對道不信任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我們都是老母的分靈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，所以希望徒兒認清自己的使命，不要對自己的人生懷疑，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不要對這個道不信任。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明理濟公不傷心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二、明理老師不傷心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每次徒兒對為師的要求，不是為師不要給你們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，為師給你們暗示，可是徒兒沉迷，叫為師如何不傷心啊？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為師曾經要求過你們什麼嗎？為師對你們的要求只有一項，就是「自己要明理」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，你們明理對為師有什麼好處？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4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明理濟公不傷心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三、不修辦老師傷心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每次為師來，都要悲傷回去，為何啊？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為師希望你們：「在要求別人之前，先要求自己」，好不好？先問問你們自己的心，做到了沒有？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口說修道、修道，辦道、辦道，真的是修道了嗎？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真的是辦道了嗎？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53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明理濟公不傷心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四、成功不要忘痛苦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事情不是用眼淚就可以解決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的，為師不是有意要責怪你們，徒兒們都做的很好，只是成功不要忘記痛苦的時候，不要成功了就得意忘形，這往往會跌的更加厲害，知道嗎？希望徒兒們時時警惕自己。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徒兒們不要再怨天尤人，你怨天尤人只會增加自己的污點。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4514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310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明理濟公不傷心 悟見講</vt:lpstr>
      <vt:lpstr>明理濟公不傷心 悟見講</vt:lpstr>
      <vt:lpstr>明理濟公不傷心 悟見講</vt:lpstr>
      <vt:lpstr>明理濟公不傷心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2021-11-20T01:12:37Z</dcterms:modified>
  <cp:contentStatus/>
</cp:coreProperties>
</file>