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98" r:id="rId3"/>
    <p:sldId id="299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32500" lnSpcReduction="20000"/>
          </a:bodyPr>
          <a:lstStyle/>
          <a:p>
            <a:pPr marL="36576" indent="0">
              <a:buNone/>
            </a:pPr>
            <a:r>
              <a:rPr lang="zh-TW" altLang="en-US" sz="11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11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1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人性善惡總論</a:t>
            </a:r>
            <a:endParaRPr lang="en-US" altLang="zh-TW" sz="11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性理題釋六三題、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人性為何有善惡之分呢？</a:t>
            </a:r>
          </a:p>
          <a:p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11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之善惡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，即由理性、氣性、質性而定。</a:t>
            </a:r>
          </a:p>
          <a:p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理性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本來清明，純善無惡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11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氣性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清濁不一，可善可惡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11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質</a:t>
            </a:r>
            <a:r>
              <a:rPr lang="zh-TW" altLang="en-US" sz="11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純系物欲，有惡無善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1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11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理性用事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，五常發現，一切作為，均能合中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11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氣性用事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，清濁不分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1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9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3593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四、告子論性無分善惡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：性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猶湍水也，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決諸東方則東流，袂諸西方則西流。人性之無分於善不善也，猶水之無分於東西也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曰：「水信無分於東西。無分於上下乎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？人性之善也，猶水之就下也。人無有不善，水無有不下。今夫水，搏而躍之，可使過顙；激而行之，可使在山。是豈水之性哉？其勢則然也。人之可使為不善，其性亦猶是也。」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30370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hi-IN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告子曰：「生之謂性</a:t>
            </a:r>
            <a:r>
              <a:rPr lang="hi-IN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。」『孟子曰：「生之謂性也，猶白之謂白與？」曰：「然。」「白羽之白也，猶白雪之白；白雪之白，猶白玉之白與？」，曰：「然。」「然則犬之性，猶 牛之性；牛之性，猶人之性與？」』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64540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hi-IN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告子曰：「性，猶杞柳也；義，猶桮棬也</a:t>
            </a:r>
            <a:r>
              <a:rPr lang="hi-I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。以人性為仁義，猶以杞柳為桮棬。」孟子曰：「子能順杞柳之性而以為桮棬乎？將戕賊杞柳而後以為桮棬也？如將戕賊杞柳而以為桮棬，則亦將戕賊人以為仁義與？率天下之人而禍仁義者，必子之言夫！」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0491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五、荀子的性惡論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荀子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「人之性惡，其善者偽也。今人之性，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生而有好利焉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，順是，故爭奪生而辭讓亡焉；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生而有疾惡焉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，順是，故殘賊生而忠信亡焉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而有耳目之欲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，有好聲色焉，順是，故淫亂生而禮義文理亡焉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從人之性，順人之情，必出於爭奪，合於犯分亂理，而歸於暴，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故必將有師法之化，禮義之道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，然後出於辭讓，合於文理，而歸於治。用此觀之，然則，人之性惡，明矣。其善者偽也。」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0253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質性用事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，物欲衝動；</a:t>
            </a:r>
            <a:endParaRPr lang="en-US" altLang="zh-TW" sz="5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而氣質變化，自然惡多善少。</a:t>
            </a:r>
            <a:endParaRPr lang="en-US" altLang="zh-TW" sz="5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言性善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，就是說的理天之性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</a:t>
            </a:r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子言性有善有不善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，就是說的氣天之性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荀子</a:t>
            </a:r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言性惡，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就是說的象天之性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理性是重理不重氣。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所以，孟子稱為聖人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說氣性是明氣不明理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，所以告子稱為賢人；</a:t>
            </a:r>
            <a:endParaRPr lang="en-US" altLang="zh-TW" sz="5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54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質性只論物欲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，不明理氣，所以荀子不得為聖賢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，三子論性之善惡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，因見道之深淺有別，故其所言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不同也。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濁惡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濁即劫濁、見濁、煩惱濁、眾生濁、命濁。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5047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二、孟子的性善說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正式提出「性善」二字，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「性善說」則淵源於孔子、中庸。孟子自謂：「乃所願則學孔子。」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公孫丑上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又曰：「予未得為孔子徒也，予私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淑諸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人也。」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離婁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孟子曰：「口之於味也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，目之於色也，耳之於聲也，鼻之於臭也，四肢之於安佚也，性 也。有命焉，君子不謂性也。仁之於父子也，義之於君臣也，禮之於賓主也，智之於賢者也，聖人之於天道也，命也。有性 焉，君子不謂命也。」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下）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7245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孟子說：「人之所以異於禽獸者，幾希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庶民去之，君子存之。舜明於庶物，察於人倫。由仁義行，非行仁義。」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離婁下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孟子說：「所以謂人皆有不忍人之心者：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今人乍見孺子將入於井，皆有怵惕惻隱之心；非所以內交於孺子之父母也，非所以要譽於鄉黨朋友也，非惡其聲而然也。」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公孫丑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9899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孟子又說：「由是觀之：無惻隱之心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，非人也；無羞惡之心，非人也；無辭讓之心，非人也；無是非之心，非人也。惻隱之心，仁之端也；羞惡之心，義之端也；辭讓之心，禮之端也；是非之心，智之端也。人之有是四端也，猶其有四體也。」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公孫丑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1191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孟子曰：「人之所不學而能者，其良能也；所不慮而知者，其良知也。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孩提之童，無不知愛其親者；及其長也，無不知敬其兄也。親親，仁也；敬長，義也。無他，達之天下也。」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5470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三、孟子養心論說</a:t>
            </a:r>
            <a:endParaRPr lang="en-US" altLang="zh-TW" sz="4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寡欲</a:t>
            </a:r>
            <a:endParaRPr lang="zh-TW" altLang="en-US" sz="41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孟子曰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：養心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莫善於寡欲。其為人也寡欲，雖有不存焉者寡矣；其為人也多欲，雖有存焉者寡矣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盡心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夜氣</a:t>
            </a:r>
            <a:endParaRPr lang="en-US" altLang="zh-TW" sz="41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：雖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存乎人者，豈無仁義之心哉？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日夜之所息，平旦之氣，其好惡與人相近也者幾希；則其旦晝之所為有梏亡之矣。梏之反覆，則其夜氣不足以存；夜氣不足以存，則其違禽獸不遠矣。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茍得其養，無物不長；茍失其養，無物不消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告子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r>
              <a:rPr lang="en-US" altLang="zh-TW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8873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探討人性善惡說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孟子曰：「仁，人心也；義，人路也。舍其路而弗由，放其心而不知求，哀哉！人有雞犬放，則知求之；有放心，而不知求。學問之道無他，求其放心而已矣。」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336458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197</TotalTime>
  <Words>1308</Words>
  <Application>Microsoft Office PowerPoint</Application>
  <PresentationFormat>如螢幕大小 (16:9)</PresentationFormat>
  <Paragraphs>236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Franklin Gothic Book</vt:lpstr>
      <vt:lpstr>Mangal</vt:lpstr>
      <vt:lpstr>全真細隸書</vt:lpstr>
      <vt:lpstr>微軟正黑體</vt:lpstr>
      <vt:lpstr>標楷體</vt:lpstr>
      <vt:lpstr>Arial</vt:lpstr>
      <vt:lpstr>Wingdings 2</vt:lpstr>
      <vt:lpstr>科技</vt:lpstr>
      <vt:lpstr>探討人性善惡說 悟見講                  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  <vt:lpstr>探討人性善惡說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57</cp:revision>
  <dcterms:created xsi:type="dcterms:W3CDTF">2014-02-15T05:50:45Z</dcterms:created>
  <dcterms:modified xsi:type="dcterms:W3CDTF">2016-10-08T03:25:16Z</dcterms:modified>
</cp:coreProperties>
</file>