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96" r:id="rId2"/>
    <p:sldId id="297" r:id="rId3"/>
    <p:sldId id="303" r:id="rId4"/>
    <p:sldId id="302" r:id="rId5"/>
    <p:sldId id="301" r:id="rId6"/>
    <p:sldId id="300" r:id="rId7"/>
    <p:sldId id="299" r:id="rId8"/>
    <p:sldId id="298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36" y="2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2017/9/27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2017/9/27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2017/9/27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慈悲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、仙佛倒裝降世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賢士有緣得求天道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、有緣共同來參研道理，更有機會能渡化群生、消冤解孽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無疑是一個聖賢仙佛在世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，這無疑是這世間上的廣大福音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慈悲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二、知行合一是真知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是以學道之人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，最基本即是擁有一顆慈悲愛心，捨不得眾生苦難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而行之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，才是一位修道人，真正的舉動，知行合一，才是真知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4734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慈悲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三、慈悲第一為清口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怎樣才是慈悲第一步？清口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─為了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自己的身體健康著想，為了天下萬物著想，當下要做個了斷。想一想，有此機緣何不把握？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人生哪裡是你可以預料的呢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？想說可以再緩一緩，但能保證還有明天嗎？所以有智慧的人當要好好的思量一下，多戒殺放生。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9225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慈悲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四、慈悲第二設佛堂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慈悲的第二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步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安設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捨不得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很多人未登上法船，能安艄法船來救眾生，無形當中，所造下的功德，不但能讓自己的家庭事業，興旺順利，也能造就許多眾生，齊沾天恩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士只要有此心愿，上天不會辜負的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8816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慈悲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五、慈悲第三渡衆生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慈悲的第三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步：渡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化眾生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賢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士今日能得求天道，得沾天恩師德，讓自己的人生路途，越來越順暢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然而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若能再往外渡化更多人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，讓他們也同樣能得沾天恩，改變命運，不但這些人會感謝你，這些人的九玄七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祖，更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會暗中保佑你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9906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慈悲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六、慈悲第四參禮節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慈悲的第四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步：參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研禮節進階班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有深有淺，然而在深淺之中，能啟發妙智慧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尤其是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道義的學習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，每學習一次，就在心裡刻劃一次，每一個真理烙印，就是在洗滌你本身的污垢，除去一層一層的污染，復顯本明。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68898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慈悲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七、一定要參研禮節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縱是淺白的道理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，在不同的因緣際遇之下，也是自己最大的幫助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千萬不要說這太簡單了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，這個我早就懂了，而放棄來參研進階班的機會。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31770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慈悲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八、一步一步往上爬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想要爬上十層樓高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，是否要從第一階開你始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呢？那進階班，就像這一階一階的樓梯一般，將這每一步的階梯都踏穩當，就能順利平安的往上攀爬，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時間環境不是問題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，自己的這顆心，想不想，肯不肯，才是最大的關鍵。</a:t>
            </a:r>
          </a:p>
        </p:txBody>
      </p:sp>
    </p:spTree>
    <p:extLst>
      <p:ext uri="{BB962C8B-B14F-4D97-AF65-F5344CB8AC3E}">
        <p14:creationId xmlns:p14="http://schemas.microsoft.com/office/powerpoint/2010/main" val="21440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476</TotalTime>
  <Words>618</Words>
  <Application>Microsoft Office PowerPoint</Application>
  <PresentationFormat>如螢幕大小 (16:9)</PresentationFormat>
  <Paragraphs>40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6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   慈悲之道   悟見講</vt:lpstr>
      <vt:lpstr>   慈悲之道   悟見講</vt:lpstr>
      <vt:lpstr>   慈悲之道   悟見講</vt:lpstr>
      <vt:lpstr>   慈悲之道   悟見講</vt:lpstr>
      <vt:lpstr>   慈悲之道   悟見講</vt:lpstr>
      <vt:lpstr>   慈悲之道   悟見講</vt:lpstr>
      <vt:lpstr>   慈悲之道   悟見講</vt:lpstr>
      <vt:lpstr>   慈悲之道  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204</cp:revision>
  <dcterms:created xsi:type="dcterms:W3CDTF">2014-02-15T05:50:45Z</dcterms:created>
  <dcterms:modified xsi:type="dcterms:W3CDTF">2017-09-26T22:00:52Z</dcterms:modified>
  <cp:contentStatus/>
</cp:coreProperties>
</file>