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27" r:id="rId2"/>
    <p:sldId id="331" r:id="rId3"/>
    <p:sldId id="330" r:id="rId4"/>
    <p:sldId id="328" r:id="rId5"/>
    <p:sldId id="329" r:id="rId6"/>
    <p:sldId id="333" r:id="rId7"/>
    <p:sldId id="332" r:id="rId8"/>
    <p:sldId id="343" r:id="rId9"/>
    <p:sldId id="336" r:id="rId10"/>
    <p:sldId id="340" r:id="rId11"/>
    <p:sldId id="335" r:id="rId12"/>
    <p:sldId id="344" r:id="rId13"/>
    <p:sldId id="334" r:id="rId14"/>
    <p:sldId id="338" r:id="rId15"/>
    <p:sldId id="337" r:id="rId16"/>
    <p:sldId id="339" r:id="rId17"/>
    <p:sldId id="342" r:id="rId18"/>
    <p:sldId id="304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一、性理題釋二一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佛法無邊初入者不知有無簡便之法以便節節而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門存心養性之法，初入者即可行之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心存於善則致福，心存於惡則招禍，心存於靜則保壽，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時時存於玄關，名曰君子時中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，養性存心具備矣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註解五：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向上炎，水向下流，這是順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，但要做到逆的功夫，就要火向下燒，將腎水燒化為氣，好似蒸氣火車充滿動力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自家藥，安爐立鼎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，三花聚鼎，五氣朝元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即是鉛花、銀花及金花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精、神、魂、魄、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意各安其位，故曰五氣朝元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腎為精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、心臟神、肝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魂、肺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魄、脾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5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3478"/>
            <a:ext cx="720080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性理題釋二二、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修行有順逆之法可得聞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乎⑶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滿不思淫，而化為氣，氣滿不思食，而化為神，神滿不思寢，而化為虛，虛靈不昧，遍滿法界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01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乾不息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強健不息，源源不息，周而復始，不窮竭也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虛靈不昧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虛靈即是心靈，也就是我們的靈性。不昧者，不蒙蔽，光明無礙也，靈性潔白無染，光明正大，靈妙無窮。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7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性理題釋二二、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修行有順逆之法可得聞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乎⑷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名曰運周天，佛家名叫轉法輪，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儒云人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欲淨而天理流行，此即逆行功夫。要知凡人之氣，前升後降，真人之氣，前降後升，此非兩相反麼？</a:t>
            </a:r>
          </a:p>
        </p:txBody>
      </p:sp>
    </p:spTree>
    <p:extLst>
      <p:ext uri="{BB962C8B-B14F-4D97-AF65-F5344CB8AC3E}">
        <p14:creationId xmlns:p14="http://schemas.microsoft.com/office/powerpoint/2010/main" val="20597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註解一：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名曰運周天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道家收內丹的功夫，氣血在人身中運行一周叫一周天，在人身中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不斷運行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，前降後升，由督脈而任脈而周身八穴復入丹田，周而復始，叫運周天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丹家運氣在人身前後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（任脈，督脈）循回一次叫一周天（運周一天</a:t>
            </a:r>
            <a:r>
              <a:rPr lang="zh-TW" altLang="en-US" sz="3200" dirty="0"/>
              <a:t>）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8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註解二：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名叫轉法輪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佛以佛法渡眾生，叫轉法輪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佛的教法，如車輪旋轉，能轉凡成聖，能打破一切的煩惱，叫法輪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說法度眾生，叫轉法輪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，此處似指（在身上運氣使之循環轉動）而言。</a:t>
            </a:r>
          </a:p>
        </p:txBody>
      </p:sp>
    </p:spTree>
    <p:extLst>
      <p:ext uri="{BB962C8B-B14F-4D97-AF65-F5344CB8AC3E}">
        <p14:creationId xmlns:p14="http://schemas.microsoft.com/office/powerpoint/2010/main" val="20956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註解三：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名曰「運周天」，佛家名叫「轉法輪」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，儒云「人欲淨而天理流行」，此即逆行功夫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知凡人之氣，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前升後降，真人之氣，前降後升，此非兩相反麼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儒云人欲淨而天理流行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的一切貪欲，妄念都沒有了，天理良心自然就顯現出來。</a:t>
            </a:r>
          </a:p>
        </p:txBody>
      </p:sp>
    </p:spTree>
    <p:extLst>
      <p:ext uri="{BB962C8B-B14F-4D97-AF65-F5344CB8AC3E}">
        <p14:creationId xmlns:p14="http://schemas.microsoft.com/office/powerpoint/2010/main" val="9813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一指能明千經典</a:t>
            </a:r>
            <a:endParaRPr lang="en-US" altLang="zh-TW" sz="4000" dirty="0">
              <a:solidFill>
                <a:srgbClr val="FFFF00"/>
              </a:solidFill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開經偈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甚深微妙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                   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百千萬劫難遭遇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我今見聞得受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                   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解如來真實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576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理題釋二一、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佛法無邊初入者不知有無簡便之法以便節節而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不聞孟子說過嗎，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君子之所以異於人者，以其存心也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以仁存心，以禮存心。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仁者愛人，智者利人，禮者敬人。愛人者人恆愛之，敬人者人恆敬之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學道，可將道念添上，即妥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02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存心養性轉法輪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理題釋二一、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佛法無邊初入者不知有無簡便之法以便節節而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存心養性再論述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孟子．盡心上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孟子說：「盡其心者，知其性也，知其性，則知天矣。存其心，養其性，所以事天也。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清靜經云：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人心好靜，而慾牽之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能遣其慾，而心自靜。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83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理題釋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修行有順逆之法可得聞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乎⑴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是後天功夫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，然亦不可不知，人之精氣神，及耳聞目見，洩於外者就是凡，向內收者則成聖。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洩為順行，內收為逆行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，所以孟子說：學問之道無他，求其放心而已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51470"/>
            <a:ext cx="720080" cy="494172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性理題釋二二、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修行有順逆之法可得聞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乎⑵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課文：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養之功夫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，系一心清靜。迴光返照，離火自然下降；紅舌高卷，甘露由漕溪上升；升多下嚥，直入丹田，與命門火相見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化為氣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，氣神滿足，勞而不倦，既入前降後升，乾乾不息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0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註解一：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醫書講：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氣行則血順，氣滯則血瘀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！通則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不痛，不通則痛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順，向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內思則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，收作聖！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心往外放，則貪妄失道，所以成鬼，收心，存心養性，則成聖成賢。</a:t>
            </a:r>
          </a:p>
        </p:txBody>
      </p:sp>
    </p:spTree>
    <p:extLst>
      <p:ext uri="{BB962C8B-B14F-4D97-AF65-F5344CB8AC3E}">
        <p14:creationId xmlns:p14="http://schemas.microsoft.com/office/powerpoint/2010/main" val="14276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註解二：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心火。八卦中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離為火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心為離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人若貪心妄想，心火便上升。首要的功夫是要一心清淨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紅舌高捲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舌尖向上捲起，抵住上牙齦，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牙根內部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甘露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津液也，此處指是唾液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註解三：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打坐時，舌尖抵住上牙根之後，的齒齦之上，津液沿身中組織管道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至舌根，此管道叫漕溪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所在處，為修練內丹之地。在臍下為下丹田，在心下為中丹田，在二眉間為上丹田。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9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註解四：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人體經穴之名，在脊椎骨第七節之督脈上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腎俞中間謂之命門，即右腎，難經三十六：左者為腎，右者為命門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其為精神所舍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，元氣所繫，男子藏精，女子繫胞，故名命門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1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2384</TotalTime>
  <Words>1086</Words>
  <Application>Microsoft Office PowerPoint</Application>
  <PresentationFormat>如螢幕大小 (16:9)</PresentationFormat>
  <Paragraphs>85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存心養性轉法輪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447</cp:revision>
  <dcterms:created xsi:type="dcterms:W3CDTF">2014-02-15T05:50:45Z</dcterms:created>
  <dcterms:modified xsi:type="dcterms:W3CDTF">2018-10-27T06:17:55Z</dcterms:modified>
  <cp:contentStatus/>
</cp:coreProperties>
</file>