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0" r:id="rId2"/>
    <p:sldId id="296" r:id="rId3"/>
    <p:sldId id="301" r:id="rId4"/>
    <p:sldId id="297" r:id="rId5"/>
    <p:sldId id="307" r:id="rId6"/>
    <p:sldId id="306" r:id="rId7"/>
    <p:sldId id="305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91%BD%E5%8A%9F" TargetMode="External"/><Relationship Id="rId2" Type="http://schemas.openxmlformats.org/officeDocument/2006/relationships/hyperlink" Target="https://zh.wikipedia.org/wiki/%E6%80%A7%E5%8A%9F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一、修道的意義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相信你們修道已很久了，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那麽修道的好處在那裏？</a:t>
            </a:r>
            <a:r>
              <a:rPr lang="zh-TW" altLang="en-US" sz="3600" dirty="0">
                <a:ea typeface="全真細隸書" panose="02010609000101010101" pitchFamily="49" charset="-120"/>
              </a:rPr>
              <a:t>爲什麽要修道？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的用意，就是能夠增進智慧、提高品德、超凡入聖</a:t>
            </a:r>
            <a:r>
              <a:rPr lang="zh-TW" altLang="en-US" sz="3600" dirty="0">
                <a:ea typeface="全真細隸書" panose="02010609000101010101" pitchFamily="49" charset="-120"/>
              </a:rPr>
              <a:t>，故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要性命</a:t>
            </a:r>
            <a:r>
              <a:rPr lang="zh-TW" altLang="en-US" sz="3600" dirty="0">
                <a:ea typeface="全真細隸書" panose="02010609000101010101" pitchFamily="49" charset="-120"/>
              </a:rPr>
              <a:t>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73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9482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二、何謂性命雙修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一般道家的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看法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性命</a:t>
            </a:r>
            <a:r>
              <a:rPr lang="zh-TW" altLang="en-US" sz="3600" dirty="0">
                <a:ea typeface="全真細隸書" panose="02010609000101010101" pitchFamily="49" charset="-120"/>
              </a:rPr>
              <a:t>雙修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，修行分</a:t>
            </a:r>
            <a:r>
              <a:rPr lang="zh-TW" altLang="en-US" sz="3600" dirty="0">
                <a:ea typeface="全真細隸書" panose="02010609000101010101" pitchFamily="49" charset="-120"/>
                <a:hlinkClick r:id="rId2" tooltip="性功"/>
              </a:rPr>
              <a:t>性功</a:t>
            </a:r>
            <a:r>
              <a:rPr lang="zh-TW" altLang="en-US" sz="3600" dirty="0">
                <a:ea typeface="全真細隸書" panose="02010609000101010101" pitchFamily="49" charset="-120"/>
              </a:rPr>
              <a:t>與</a:t>
            </a:r>
            <a:r>
              <a:rPr lang="zh-TW" altLang="en-US" sz="3600" dirty="0">
                <a:ea typeface="全真細隸書" panose="02010609000101010101" pitchFamily="49" charset="-120"/>
                <a:hlinkClick r:id="rId3" tooltip="命功"/>
              </a:rPr>
              <a:t>命功</a:t>
            </a:r>
            <a:r>
              <a:rPr lang="zh-TW" altLang="en-US" sz="3600" dirty="0">
                <a:ea typeface="全真細隸書" panose="02010609000101010101" pitchFamily="49" charset="-120"/>
              </a:rPr>
              <a:t>兩種，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指神</a:t>
            </a:r>
            <a:r>
              <a:rPr lang="zh-TW" altLang="en-US" sz="3600" dirty="0">
                <a:ea typeface="全真細隸書" panose="02010609000101010101" pitchFamily="49" charset="-120"/>
              </a:rPr>
              <a:t>形兼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修、</a:t>
            </a:r>
            <a:r>
              <a:rPr lang="zh-TW" altLang="en-US" sz="3600" dirty="0">
                <a:ea typeface="全真細隸書" panose="02010609000101010101" pitchFamily="49" charset="-120"/>
              </a:rPr>
              <a:t>心身全面修煉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。後來演變成只重打坐，不重新性之修持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上乘說法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修心性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回復本來佛心，</a:t>
            </a:r>
            <a:r>
              <a:rPr lang="zh-TW" altLang="en-US" sz="3600" dirty="0">
                <a:ea typeface="全真細隸書" panose="02010609000101010101" pitchFamily="49" charset="-120"/>
              </a:rPr>
              <a:t>明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師一指可達。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修命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就是立命，改變命運。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三、修道人要修心性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古德云：修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性了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命。</a:t>
            </a:r>
            <a:r>
              <a:rPr lang="zh-TW" altLang="en-US" sz="3600" dirty="0">
                <a:ea typeface="全真細隸書" panose="02010609000101010101" pitchFamily="49" charset="-120"/>
              </a:rPr>
              <a:t>故曰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：修</a:t>
            </a:r>
            <a:r>
              <a:rPr lang="zh-TW" altLang="en-US" sz="3600" dirty="0">
                <a:ea typeface="全真細隸書" panose="02010609000101010101" pitchFamily="49" charset="-120"/>
              </a:rPr>
              <a:t>性的工夫在了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命。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何謂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了命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sz="3600" dirty="0">
                <a:ea typeface="全真細隸書" panose="02010609000101010101" pitchFamily="49" charset="-120"/>
              </a:rPr>
              <a:t>了命者必須福慧雙修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福</a:t>
            </a:r>
            <a:r>
              <a:rPr lang="en-US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功德、福德也。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福壽雖天生，還是多行陰骘；發達雖命定，亦由肯做工夫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功德有回天之力，陰骘可奪定數之功。</a:t>
            </a:r>
            <a:r>
              <a:rPr lang="zh-TW" altLang="en-US" sz="3600" dirty="0">
                <a:ea typeface="全真細隸書" panose="02010609000101010101" pitchFamily="49" charset="-120"/>
              </a:rPr>
              <a:t>故爲善，人知之是爲陽善，爲善，人不知是爲陰德。陽善名歸之，陰德天報之，這是福。</a:t>
            </a:r>
          </a:p>
          <a:p>
            <a:pPr marL="36576" indent="0">
              <a:buNone/>
            </a:pP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45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濟公老師又說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慧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慧命世覺也。</a:t>
            </a:r>
            <a:r>
              <a:rPr lang="zh-TW" altLang="en-US" sz="3200" dirty="0">
                <a:ea typeface="全真細隸書" panose="02010609000101010101" pitchFamily="49" charset="-120"/>
              </a:rPr>
              <a:t>佛曰：正等正覺，覺能夠解脫因果的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牽纏。</a:t>
            </a:r>
            <a:r>
              <a:rPr lang="zh-TW" altLang="en-US" sz="3200" dirty="0">
                <a:ea typeface="全真細隸書" panose="02010609000101010101" pitchFamily="49" charset="-120"/>
              </a:rPr>
              <a:t>迷反受命運的安排。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故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福達到最後就是</a:t>
            </a:r>
            <a:r>
              <a:rPr lang="zh-TW" altLang="en-US" sz="3200" dirty="0">
                <a:ea typeface="全真細隸書" panose="02010609000101010101" pitchFamily="49" charset="-120"/>
              </a:rPr>
              <a:t>正業、正命、正語、正精進。慧達到最後就是正見、正定、正念、正思維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故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心正成佛，心邪即魔，慈悲即菩薩。</a:t>
            </a:r>
            <a:r>
              <a:rPr lang="zh-TW" altLang="en-US" sz="3200" dirty="0">
                <a:ea typeface="全真細隸書" panose="02010609000101010101" pitchFamily="49" charset="-120"/>
              </a:rPr>
              <a:t>罪惡即是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羅剎，</a:t>
            </a:r>
            <a:r>
              <a:rPr lang="zh-TW" altLang="en-US" sz="3200" dirty="0">
                <a:ea typeface="全真細隸書" panose="02010609000101010101" pitchFamily="49" charset="-120"/>
              </a:rPr>
              <a:t>菩薩就是由福慧雙收而成的。故修者能夠避禍趨吉。這也是修道的好處及性命雙修的目標。</a:t>
            </a:r>
          </a:p>
          <a:p>
            <a:endParaRPr lang="zh-TW" altLang="en-US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8114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四、何謂命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性與命各有不同。</a:t>
            </a:r>
            <a:r>
              <a:rPr lang="zh-TW" altLang="en-US" sz="3200" dirty="0">
                <a:ea typeface="全真細隸書" panose="02010609000101010101" pitchFamily="49" charset="-120"/>
              </a:rPr>
              <a:t>先講命，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命者命運也。</a:t>
            </a:r>
            <a:r>
              <a:rPr lang="zh-TW" altLang="en-US" sz="3200" dirty="0">
                <a:ea typeface="全真細隸書" panose="02010609000101010101" pitchFamily="49" charset="-120"/>
              </a:rPr>
              <a:t>人既然生于世間上，難免都會受到命運的安排，命運的組成是業力所牽，因果所累，五行相生相克，而所産生的吉凶禍福，富貴貧賤，壽夭窮通。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如果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五行相生的話</a:t>
            </a:r>
            <a:r>
              <a:rPr lang="zh-TW" altLang="en-US" sz="3200" dirty="0">
                <a:ea typeface="全真細隸書" panose="02010609000101010101" pitchFamily="49" charset="-120"/>
              </a:rPr>
              <a:t>，就産生吉、富貴、壽、通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如果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五行相克的話，</a:t>
            </a:r>
            <a:r>
              <a:rPr lang="zh-TW" altLang="en-US" sz="3200" dirty="0">
                <a:ea typeface="全真細隸書" panose="02010609000101010101" pitchFamily="49" charset="-120"/>
              </a:rPr>
              <a:t>就産生凶、禍、貧、賤、窮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dirty="0"/>
              <a:t> 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412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五、命運的種類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：命運</a:t>
            </a:r>
            <a:r>
              <a:rPr lang="zh-TW" altLang="en-US" sz="3200" dirty="0">
                <a:ea typeface="全真細隸書" panose="02010609000101010101" pitchFamily="49" charset="-120"/>
              </a:rPr>
              <a:t>分有二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種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隱形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的命運：</a:t>
            </a:r>
            <a:r>
              <a:rPr lang="zh-TW" altLang="en-US" sz="3200" dirty="0">
                <a:ea typeface="全真細隸書" panose="02010609000101010101" pitchFamily="49" charset="-120"/>
              </a:rPr>
              <a:t>肉眼雖然看不見，但卻有它的存在，好比災禍疾病。有人說：我以前做了什麽孽，今生要受這麽折磨。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俗云：</a:t>
            </a:r>
            <a:r>
              <a:rPr lang="zh-TW" altLang="en-US" sz="3200" dirty="0">
                <a:ea typeface="全真細隸書" panose="02010609000101010101" pitchFamily="49" charset="-120"/>
              </a:rPr>
              <a:t>兒是冤家、女是債</a:t>
            </a:r>
            <a:r>
              <a:rPr lang="en-US" altLang="zh-TW" sz="3200" dirty="0">
                <a:ea typeface="全真細隸書" panose="02010609000101010101" pitchFamily="49" charset="-120"/>
              </a:rPr>
              <a:t>—</a:t>
            </a:r>
            <a:r>
              <a:rPr lang="zh-TW" altLang="en-US" sz="3200" dirty="0">
                <a:ea typeface="全真細隸書" panose="02010609000101010101" pitchFamily="49" charset="-120"/>
              </a:rPr>
              <a:t>壞。生來富貴家、子孝孫賢</a:t>
            </a:r>
            <a:r>
              <a:rPr lang="en-US" altLang="zh-TW" sz="3200" dirty="0">
                <a:ea typeface="全真細隸書" panose="02010609000101010101" pitchFamily="49" charset="-120"/>
              </a:rPr>
              <a:t>—</a:t>
            </a:r>
            <a:r>
              <a:rPr lang="zh-TW" altLang="en-US" sz="3200" dirty="0">
                <a:ea typeface="全真細隸書" panose="02010609000101010101" pitchFamily="49" charset="-120"/>
              </a:rPr>
              <a:t>好。這是前世做今生報。故欲知前世因，今生受者是；欲知來世果，今生做者是。</a:t>
            </a: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顯形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的命運：</a:t>
            </a:r>
            <a:r>
              <a:rPr lang="zh-TW" altLang="en-US" sz="3200" dirty="0">
                <a:ea typeface="全真細隸書" panose="02010609000101010101" pitchFamily="49" charset="-120"/>
              </a:rPr>
              <a:t>如因言語衝突而起殘殺，因意見不和，而起打鬥，做壞事被關禁、做好事被擁戴，這是現做現報，肉眼看得到的。</a:t>
            </a:r>
          </a:p>
          <a:p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81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、修道人要知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命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知命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sz="3600" dirty="0">
                <a:ea typeface="全真細隸書" panose="02010609000101010101" pitchFamily="49" charset="-120"/>
              </a:rPr>
              <a:t>欲無後悔，先修己，各有前因莫羨人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遇到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困難的事情</a:t>
            </a:r>
            <a:r>
              <a:rPr lang="zh-TW" altLang="en-US" sz="3600" dirty="0">
                <a:ea typeface="全真細隸書" panose="02010609000101010101" pitchFamily="49" charset="-120"/>
              </a:rPr>
              <a:t>，要心平氣和來應付，如果有厭惡的心情，必定會怨天尤人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故知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命者不怨天</a:t>
            </a:r>
            <a:r>
              <a:rPr lang="zh-TW" altLang="en-US" sz="3600" dirty="0">
                <a:ea typeface="全真細隸書" panose="02010609000101010101" pitchFamily="49" charset="-120"/>
              </a:rPr>
              <a:t>，怨天則無志，自知者不尤人，尤人者，則心窮。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人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要立命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既然</a:t>
            </a:r>
            <a:r>
              <a:rPr lang="zh-TW" altLang="en-US" dirty="0">
                <a:ea typeface="全真細隸書" panose="02010609000101010101" pitchFamily="49" charset="-120"/>
              </a:rPr>
              <a:t>知命了就要立命。</a:t>
            </a: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所謂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立命</a:t>
            </a:r>
            <a:r>
              <a:rPr lang="en-US" altLang="zh-TW" dirty="0">
                <a:solidFill>
                  <a:srgbClr val="FFFF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dirty="0">
                <a:ea typeface="全真細隸書" panose="02010609000101010101" pitchFamily="49" charset="-120"/>
              </a:rPr>
              <a:t>孟子曰：夭壽不二，修身以俟之，所以立命也。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故天薄吾福，吾厚吾德以迓之</a:t>
            </a:r>
            <a:r>
              <a:rPr lang="zh-TW" altLang="en-US" dirty="0">
                <a:ea typeface="全真細隸書" panose="02010609000101010101" pitchFamily="49" charset="-120"/>
              </a:rPr>
              <a:t>。天勞吾形，吾逸吾心以補之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厄吾運，吾亨吾道以通之。</a:t>
            </a:r>
            <a:r>
              <a:rPr lang="zh-TW" altLang="en-US" dirty="0">
                <a:ea typeface="全真細隸書" panose="02010609000101010101" pitchFamily="49" charset="-120"/>
              </a:rPr>
              <a:t>天苦吾境，吾樂吾種以暢之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吉凶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禍福是天主張，毀譽是人主張，</a:t>
            </a:r>
            <a:r>
              <a:rPr lang="zh-TW" altLang="en-US" dirty="0">
                <a:ea typeface="全真細隸書" panose="02010609000101010101" pitchFamily="49" charset="-120"/>
              </a:rPr>
              <a:t>立身行道是我主張。故立命者，是去惡命、造好命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94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性命雙修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濟公老師談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今後的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目標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】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所謂有志為立業</a:t>
            </a:r>
            <a:r>
              <a:rPr lang="zh-TW" altLang="en-US" sz="3600" dirty="0">
                <a:ea typeface="全真細隸書" panose="02010609000101010101" pitchFamily="49" charset="-120"/>
              </a:rPr>
              <a:t>之根，無欲是成聖之基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志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之所趨，</a:t>
            </a:r>
            <a:r>
              <a:rPr lang="zh-TW" altLang="en-US" sz="3600" dirty="0">
                <a:ea typeface="全真細隸書" panose="02010609000101010101" pitchFamily="49" charset="-120"/>
              </a:rPr>
              <a:t>無遠弗屆，雖窮山距海，不能限也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志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之所向</a:t>
            </a:r>
            <a:r>
              <a:rPr lang="zh-TW" altLang="en-US" sz="3600" dirty="0">
                <a:ea typeface="全真細隸書" panose="02010609000101010101" pitchFamily="49" charset="-120"/>
              </a:rPr>
              <a:t>，無堅不入，雖銳甲精兵，不能禦也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今後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你們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要恆持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道心</a:t>
            </a:r>
            <a:r>
              <a:rPr lang="zh-TW" altLang="en-US" sz="3600" dirty="0">
                <a:ea typeface="全真細隸書" panose="02010609000101010101" pitchFamily="49" charset="-120"/>
              </a:rPr>
              <a:t>，去完成偉業，堅定意志，了己大願。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165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343</TotalTime>
  <Words>865</Words>
  <Application>Microsoft Office PowerPoint</Application>
  <PresentationFormat>如螢幕大小 (16:9)</PresentationFormat>
  <Paragraphs>54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全真細隸書</vt:lpstr>
      <vt:lpstr>微軟正黑體</vt:lpstr>
      <vt:lpstr>Arial</vt:lpstr>
      <vt:lpstr>Wingdings 2</vt:lpstr>
      <vt:lpstr>科技</vt:lpstr>
      <vt:lpstr>性命雙修     悟見講</vt:lpstr>
      <vt:lpstr>性命雙修     悟見講</vt:lpstr>
      <vt:lpstr>性命雙修     悟見講</vt:lpstr>
      <vt:lpstr>性命雙修     悟見講</vt:lpstr>
      <vt:lpstr>性命雙修     悟見講</vt:lpstr>
      <vt:lpstr>性命雙修     悟見講</vt:lpstr>
      <vt:lpstr>性命雙修     悟見講</vt:lpstr>
      <vt:lpstr>性命雙修     悟見講</vt:lpstr>
      <vt:lpstr>性命雙修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86</cp:revision>
  <dcterms:created xsi:type="dcterms:W3CDTF">2014-02-15T05:50:45Z</dcterms:created>
  <dcterms:modified xsi:type="dcterms:W3CDTF">2016-04-24T13:15:55Z</dcterms:modified>
</cp:coreProperties>
</file>