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298" r:id="rId7"/>
    <p:sldId id="300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、心中有道仙佛佑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有的人進手術房，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還要抱著三寶，嘴裡還唸著幾點幾分他要進手術房了，老母老師你們要在我身邊，幫我平安進去平安出來。很多人喔！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這種實例，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在你心中信仰的程度就出來了，但是如果在日常生活之中，你心沒有這麼的想法，心沒有這樣的想清靜尊敬，怎麼可能在危急的時候，有這樣子潛意識的表現呢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二、日常生活不離道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種潛意識的表現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，要能夠印合化解你的危機，也要你日常能夠有向善向佛的心，這樣才能夠化解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說我心中有佛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，佛就在我身邊，沒有錯你心中有佛，不是只有嘴巴講，有佛有信仰的人，他應有的行為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日常生活中所累積出來的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21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三、道就是「施惠」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日常生活中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所累積的是什麼？就是「施惠」，所謂施惠就是你能夠以善念，以你的佛性來廣結善緣，救渡眾生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這樣子，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你的人生之中，你施惠於他人的越多，你得到的「福」也會越多。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89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四、福田不種會用完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你們現在所用的福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，都是你們累世所累積下來的，但是這個福，跟你賺的錢是一樣的，如果你沒有去賺錢，錢會越來越少，這個福如果你們不去造的話，不會懂得「守」的話，有一天也會用完的。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就像你的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的祖先留下多少祖產給你，你不會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守，不會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珍惜好好的去用，也是會花光敗光，是不是！。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00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五、有道有福仙佛救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這個「福」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也是一樣，人要多造福，才能真正得到心中有佛護祐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要不然，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你的福用完了，等到遇到危機了，就算佛想要救你也是無能為力喔！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8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六、日行一善來造福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要「動」才能造福，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才能化解你未知數的危機，甚至改變你們的命運，要如何「動」徒兒想一想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要日行一善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，簡單嗎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26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七、無為行道能造福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有的人還要想說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，我今天要做什麼善事比較好，會造福比較多，不是這樣喔！「福、善」的行為是在你無為之中行出來的，就算是很小很小的善事，也是造福。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福的多少，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不是你行善的大小可以累計的，而是日常生活之中所行，日常生活中你能行多少日，行多少月，行多少年，這樣才會多福多福氣，是這樣來的喔！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09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八、工作中不忘造福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別忘記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，當你在工作賺錢的時候，你也要想到要造福，這個福就像你所賺的錢一樣，每個月都會付出的，懂不懂意思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91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</TotalTime>
  <Words>714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心中有道仙佛佑 悟見講</vt:lpstr>
      <vt:lpstr>心中有道仙佛佑 悟見講</vt:lpstr>
      <vt:lpstr>心中有道仙佛佑 悟見講</vt:lpstr>
      <vt:lpstr>心中有道仙佛佑 悟見講</vt:lpstr>
      <vt:lpstr>心中有道仙佛佑 悟見講</vt:lpstr>
      <vt:lpstr>心中有道仙佛佑 悟見講</vt:lpstr>
      <vt:lpstr>心中有道仙佛佑 悟見講</vt:lpstr>
      <vt:lpstr>心中有道仙佛佑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120</cp:revision>
  <dcterms:created xsi:type="dcterms:W3CDTF">2014-02-15T05:50:45Z</dcterms:created>
  <dcterms:modified xsi:type="dcterms:W3CDTF">2017-02-20T11:36:05Z</dcterms:modified>
</cp:coreProperties>
</file>