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、至三期要清賬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二可嘆眾原子迷昧心田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不回頭不改心物慾盡貪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造下了無頭債無邊冤孽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至三期要清賬滿要還完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賞良善罰惡孽不遷不變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善者升惡者墜不易毫端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回想起初鴻濛天地始判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東土裏真悽慘無有人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二、三山坡捨親生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三山坡捨親生血酒下咽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迷住了眾羅漢菩薩淑賢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酒醒來找皇母難得見面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有為母雲端內吐出血言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叫菩薩和羅漢母的兒女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有雲鞋和雲冠母帶瑤天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但等那三期會見了兒面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將雲冠和雲鞋再付兒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7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、將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東土計劃妥當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命你等將東土計劃妥當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兒女等有話語要對娘言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叫我等治塵世以何作用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寒無衣饑無食實在可憐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有為母在雲端陳盡血語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叫菩薩和羅漢細聽娘言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在東土饑餓了吃些柏子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口渴了飲清泉設法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禦寒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633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四、在天宮未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受此苦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天氣熱用樹葉遮住體面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天氣寒用樹皮防爾身寒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冬居巢夏居穴可悲可嘆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在天宮未受過此等艱難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囑罷了血心語母子離散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眾菩薩眾羅漢哭喊連天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叫親娘要回返娘聽不見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娘叫兒相隔着大羅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0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、人人嚇提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心吊胆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一個個只嚇得提心吊胆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山中妖水中怪巨齒威嚴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只哭得眾羅漢斷了喉咽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一個個設方法整理塵凡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有燧人鑽林木取出真火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知熟食飲熟水知味知鮮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有巢氏築房屋存身有處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不居巢不居穴可以防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、新文化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愈究愈進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軒轅氏興下了舟車衣冠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蔽其體遮其身免了担肩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神農氏嘗百草始知藥性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倉頡子興文字替代記繩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日日的新文化愈究愈進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至此時勝過了萬萬千千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竟有些無知輩塵世破壞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不講理不講義不敬地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4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七、無知輩塵世破壞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釀成了八一劫三災八難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降塵世收盡了惡等孽殘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至三期道劫降分出善惡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善與惡要分途玉石分班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良賢士得天道修下大果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惡孽者罪孽滿定下苦淵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天救善不救惡除惡留善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修天道弱者強愚者能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689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八、有大志宗旨抱定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只要是有大志宗旨抱定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魔不毀考不退紮住牢田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有堅心守恒志萬勞不倦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性有常永不變心無憚煩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抱定了凌雲志沖天大愿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存忍耐能屈伸乃聖乃賢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稍一息靜靜心再為批告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止機管停玉衡休息一番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212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從天來也要</a:t>
            </a:r>
            <a:r>
              <a:rPr lang="zh-TW" altLang="en-US" sz="400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 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九、一步跳出苦牢籠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純理無為至虛空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參贊化育感而通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失鄉兒女聞真道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一步跳出苦牢籠</a:t>
            </a:r>
          </a:p>
        </p:txBody>
      </p:sp>
    </p:spTree>
    <p:extLst>
      <p:ext uri="{BB962C8B-B14F-4D97-AF65-F5344CB8AC3E}">
        <p14:creationId xmlns:p14="http://schemas.microsoft.com/office/powerpoint/2010/main" val="29421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</TotalTime>
  <Words>213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標楷體</vt:lpstr>
      <vt:lpstr>Arial</vt:lpstr>
      <vt:lpstr>Franklin Gothic Book</vt:lpstr>
      <vt:lpstr>Wingdings 2</vt:lpstr>
      <vt:lpstr>科技</vt:lpstr>
      <vt:lpstr>從天來也要回天 悟見講</vt:lpstr>
      <vt:lpstr>從天來也要回天 悟見講</vt:lpstr>
      <vt:lpstr>從天來也要回天 悟見講</vt:lpstr>
      <vt:lpstr>從天來也要回天 悟見講</vt:lpstr>
      <vt:lpstr>從天來也要回天 悟見講</vt:lpstr>
      <vt:lpstr>從天來也要回天 悟見講</vt:lpstr>
      <vt:lpstr>從天來也要回天 悟見講</vt:lpstr>
      <vt:lpstr>從天來也要回天 悟見講</vt:lpstr>
      <vt:lpstr>從天來也要回天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101</cp:revision>
  <dcterms:created xsi:type="dcterms:W3CDTF">2014-02-15T05:50:45Z</dcterms:created>
  <dcterms:modified xsi:type="dcterms:W3CDTF">2017-08-07T02:39:19Z</dcterms:modified>
</cp:coreProperties>
</file>