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0" r:id="rId4"/>
    <p:sldId id="302" r:id="rId5"/>
    <p:sldId id="301" r:id="rId6"/>
    <p:sldId id="298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-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1098" y="204664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 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、心平身自然就安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怎樣才能夠平安？往外追尋，還是向內求？首先要從你的心開始平起，心平的話，你的身自然安，你沒有私慾自然就心安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只向心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勞向外求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                  聽說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此修行      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只在目前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1098" y="204664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 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二、修道辦道家平安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為什麼現在的天災人禍這麼多？因為現在的人心在變，人心變壞，所以上天就降下災劫，所以你們要修心，把心修好，上天就不會降災在你們身上，只要你有修，你的家人就能平安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1098" y="204664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 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三、看開就無煩惱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你的心若不計較，對任何事情都比較能看的開。無煩無惱、快快樂樂才會平安。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要求平安，要先求你自己。求人不如求己，求別人求不到，嗔恨心一生，這地獄根就生了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71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1098" y="204664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 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四、心正處濁世不亂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現在氣很濁，你們呼吸的空氣也濁，到處都濁，你想逃的過的話，除非你的心很定，才逃的過。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把你的心修正一點，你們遇到濁世時就不會亂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指五種渾濁不淨之法，包括劫濁、見濁、煩惱濁、眾生濁、命濁，合稱五濁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17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1098" y="204664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 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五、心平和才能平安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這顆心要平和，才能平安，遇到危險才能從容應付。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逢凶化吉，是修道的好處，有命的時候，要趕快爭取時機，趕快創造命呀！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98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1098" y="204664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 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六、積功消災口德守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自己要多多積功，積功你才能消災，口德要守，當你批評別人，等於對自己造禍，小心啊！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1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1098" y="204664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 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生平安心自安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你們想要求自己太狹隘的平安，倒不如給眾生，更多的平安，你自己才會更平安</a:t>
            </a:r>
          </a:p>
        </p:txBody>
      </p:sp>
    </p:spTree>
    <p:extLst>
      <p:ext uri="{BB962C8B-B14F-4D97-AF65-F5344CB8AC3E}">
        <p14:creationId xmlns:p14="http://schemas.microsoft.com/office/powerpoint/2010/main" val="703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417</TotalTime>
  <Words>460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平安之道       悟見講</vt:lpstr>
      <vt:lpstr>平安之道       悟見講</vt:lpstr>
      <vt:lpstr>平安之道       悟見講</vt:lpstr>
      <vt:lpstr>平安之道       悟見講</vt:lpstr>
      <vt:lpstr>平安之道       悟見講</vt:lpstr>
      <vt:lpstr>平安之道       悟見講</vt:lpstr>
      <vt:lpstr>平安之道  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147</cp:revision>
  <dcterms:created xsi:type="dcterms:W3CDTF">2014-02-15T05:50:45Z</dcterms:created>
  <dcterms:modified xsi:type="dcterms:W3CDTF">2017-05-16T08:33:02Z</dcterms:modified>
</cp:coreProperties>
</file>