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297" r:id="rId3"/>
    <p:sldId id="310" r:id="rId4"/>
    <p:sldId id="309" r:id="rId5"/>
    <p:sldId id="311" r:id="rId6"/>
    <p:sldId id="308" r:id="rId7"/>
    <p:sldId id="312" r:id="rId8"/>
    <p:sldId id="307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9" r:id="rId17"/>
    <p:sldId id="29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、學習忍辱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要學習靜靜的傾聽人家講話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，不要打斷不要插嘴，如果有人批評我，不要急著去反擊，要想一想，我是不是真的有做錯，做錯了要馬上去改進，而且還要感謝對方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沒有錯，也不要生氣，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歡歡喜喜的接受，因為對方正在為我們消業障、了罪，讓我們增加福報，讓我們開智慧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 學習妙智慧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要怎樣培養妙智慧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，注意聽！這很重要，考試一定會考，每年必考，而且不管是誰，統統都會考。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能夠把大事化小事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，把有事變沒事。能夠隱惡揚善、推功攬過，妙智慧就會開啟，圓滿別人就是圓滿你自己。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如果能夠做到這樣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，那麼日日是好日，人人是好人，處處是天堂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33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九、學道學天地聖賢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學天高明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成德萬物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學地博厚　乘載百川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學聖賢志　同衆生苦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學承師懷　渡盡九六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學經深義　融會三家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學而不厭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，好學要不厭其煩的學，才是有智慧的表現；誨人不倦，教導人家永遠不會倦怠，那才是學習仁德的開始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5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十、在日常生活學道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修道人要如何來學道？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從日常當中舉手投足、待人處世、應對進退，皆是在學道；學天之德，學地之厚，學海納百川；學會包容別人之短處，學會看別人的長處。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學道在日常：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敬天地、禮神明、早晚獻香叩首、拜佛、懺悔、學佛規禮節，學佛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做佛事、說佛話、吃佛飯、日行一善，存好心，做好事，說好話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十一、學道的態度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學道要有堅強意志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，不怕困難前阻，循序漸進真下功夫，低心下氣學習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規研明，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微理細節，承上啟下做起，求精進道學充實，做個標準模範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85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十二、學活潑開朗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心思要正確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、要純真，心地要明朗、要寬闊、要達觀，精神要抖擻。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而且要活潑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溶入人家的生命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師要不這樣瘋瘋顛顛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能夠那麼容易接受嗎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要圓融，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做事要活潑，不要一就是一，涵蓋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之中，還要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帶點活潑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85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十三、學習中道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每個人生來就不一樣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，有人活潑，有人內向，今天修道就是要調適一下，活潑開放太過，心就不容易收回來；太靜則容易封閉自我，修道要守中道不太容易。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活潑開放的人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，心要往內看，瞧瞧自己內在的天地；內向的人要探出頭來，看看外面美麗的天空。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4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十四、學道要學感恩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時常感恩的人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，就充滿天地間的正氣、天地間的善氣。因為我們感恩的時候，都是善的心念，都是好的心念，自然天地宇宙間好的東西，就能夠吸引過來。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我們發出來的都是惡念，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無形中，不好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會靠近你，這就叫做物以類聚。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2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十五、學道好處有這些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成功時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你謙卑，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失敗時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你希望，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了愿時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你感恩，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受苦時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你安慰，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你精進，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逆境時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你智慧，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你謹慎，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你成全，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無助時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你幫助，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你相信，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你懺悔，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講道時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你開悟，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無靠時仙佛菩薩們讓你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5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 學清心寡慾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不要貪求吃好、穿好、用好，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不要貪求名利，也不要貪求肉體的享受。嘴巴、手、腳、心控制不住，就會變成慾望的奴才。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我們要儘早的讓慾望減少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，德性才會增加，和上天的感應也會愈來愈強烈，諸佛菩薩的啟發和護持，我們才能接收得到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9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 學習慈悲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和眾生斷除惡緣的最好方法是吃素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，我們要多說好話，多渡眾生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眾生當作我們自己的親人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，不管他好不好，我們都要用慈悲心，平等的對待，這樣才能成全眾生、感動眾生，要記住，未成佛道，先結人緣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0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 學習佛規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確實做到，人前人後都不能隨便，不能馬虎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凡要清，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不要藉著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做私人的生意，不要藉著道場牟取私人的利益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公家的錢，絕對不拿來私用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8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男女之間，需要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清清白白，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乾道坤道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講話，要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有一段距離，不要碰來碰去，也不要打打鬧鬧、嘻嘻哈哈，那沒有規矩，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男生女生，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不可以單獨在房間裡面講話，要講話，請出來客廳，要知道仙佛時常在看著我們，報事靈童，時常在紀錄我們的功過，不可以不謹慎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27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學習謙卑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我們人跟人之間有尊重，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人際關係才能和諧，眾人的事要依眾人的意見，不要說我一定要怎麼樣，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我們人一定要知道，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我就是自己，自己有所不知，有所不能，有所不容，有所不淨，謙卑才是真正的高貴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53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學習謙卑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不是穿得很漂亮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，開賓士汽車，才叫做很高貴，真正的高貴就是謙卑。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然後，我們要讓眾生去發揮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、去出頭、去表現，人家在表現的時候，你也是在表現呀！表現你有寬闊的胸襟，包容別人的雅量，這也是一種好的表現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7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 學習吃苦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吃苦就是出勞力為眾生服務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，不管環境的好壞，物質的優劣，還是人情的冷暖，我們都不動心。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好的，我不去貪求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；壞的，我不起嗔恨，歡歡喜喜的接受，這也是吃苦。能夠吃苦，才能健康；能夠吃苦，才能增強能量，能量增強了，自性才會發光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42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 學習柔和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為什麼要柔和？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你看那個刀子，是不是很硬？時常切硬的東西，刀子會斷掉；那個弓箭很硬，容易折斷；你看牙齒跟舌頭，牙齒會先掉。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柔能克剛，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我們要和和氣氣，凡事為對方著想，遇到事情，不爭、不辯、不衝動、不急躁、不暴怒也不生悶氣，讓自己二六時中，心平氣和，讓自己的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德性，愈來愈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增加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5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1381</Words>
  <Application>Microsoft Office PowerPoint</Application>
  <PresentationFormat>如螢幕大小 (16:9)</PresentationFormat>
  <Paragraphs>90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  <vt:lpstr>學道的真實意義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216</cp:revision>
  <dcterms:created xsi:type="dcterms:W3CDTF">2014-02-15T05:50:45Z</dcterms:created>
  <dcterms:modified xsi:type="dcterms:W3CDTF">2017-10-09T05:47:36Z</dcterms:modified>
  <cp:contentStatus/>
</cp:coreProperties>
</file>