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1" r:id="rId6"/>
    <p:sldId id="305" r:id="rId7"/>
    <p:sldId id="300" r:id="rId8"/>
    <p:sldId id="304" r:id="rId9"/>
    <p:sldId id="303" r:id="rId10"/>
    <p:sldId id="302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學習忍辱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學習靜靜的傾聽人家講話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，不要打斷不要插嘴，如果有人批評我，不要急著去反擊，要想一想，我是不是真的有做錯，做錯了要馬上去改進，而且還要感謝對方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沒有錯，也不要生氣，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歡歡喜喜的接受，因為對方正在為我們消業障、了罪，讓我們增加福報，讓我們開智慧。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 學習妙智慧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怎樣培養妙智慧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，注意聽！這很重要，考試一定會考，每年必考，而且不管是誰，統統都會考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把大事化小事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，把有事變沒事。能夠隱惡揚善、推功攬過，妙智慧就會開啟，圓滿別人就是圓滿你自己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能夠做到這樣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，那麼日日是好日，人人是好人，處處是天堂。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6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80920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 學清心寡慾 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不要貪求吃好、穿好、用好，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不要貪求名利，也不要貪求肉體的享受。嘴巴、手、腳、心控制不住，就會變成慾望的奴才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要儘早的讓慾望減少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，德性才會增加，和上天的感應也會愈來愈強烈，諸佛菩薩的啟發和護持，我們才能接收得到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54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 學習慈悲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眾生斷除惡緣的最好方法是吃素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，我們要多說好話，多渡眾生，把眾生當作我們自己的親人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他好不好，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我們都要用慈悲心平等的對待，這樣才能成全眾生、感動眾生，要記住，未成佛道先結人緣。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71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、學習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佛規禮節要確實做到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，人前人後都不能隨便，不能馬虎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凡要清，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不要藉著道場去做私人的生意，不要藉著道場牟取私人的利益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公家的錢，絕對不拿來私用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7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男女之間需要清清白白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，乾道坤道講話要有一段距離，不要碰來碰去，也不要打打鬧鬧、嘻嘻哈哈，那沒有規矩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不可以單獨在房間裡面講話，要講話，請出來客廳，要知道仙佛時常在看著我們，報事靈童時常在紀錄我們的功過，不可以不謹慎。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21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、學習謙卑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人跟人之間有尊重，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人際關係才能和諧，眾人的事要依眾人的意見，不要說我一定要怎麼樣，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我們人一定要知道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，我就是自己，自己有所不知，有所不能，有所不容，有所不淨，謙卑才是真正的高貴；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36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高貴不是穿得很漂亮，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開賓士汽車，才叫做很高貴，真正的高貴就是謙卑。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然後，我們要讓眾生去發揮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、去出頭、去表現，人家在表現的時候，你也是在表現呀！表現你有寬闊的胸襟，包容別人的雅量，這也是一種好的表現。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77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、學習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 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就是出勞力為眾生服務，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不管環境的好壞，物質的優劣，還是人情的冷暖，我們都不動心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的，我不去貪求；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壞的，我不起嗔恨，歡歡喜喜的接受，這也是吃苦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吃苦，才能健康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；能夠吃苦，才能增強能量，能量增強了自性才會發光。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89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學道學什麼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、學習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柔和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要柔和？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你看那個刀子是不是很硬？時常切硬的東西，刀子會斷掉；那個弓箭很硬，容易折斷；你看牙齒跟舌頭，牙齒會先掉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柔能克剛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我們要和和氣氣，凡事為對方著想，遇到事情，不爭、不辯、不衝動、不急躁、不暴怒也不生悶氣，讓自己二六時中心平氣和，讓自己的德性愈來愈增加。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62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184</TotalTime>
  <Words>843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標楷體</vt:lpstr>
      <vt:lpstr>Arial</vt:lpstr>
      <vt:lpstr>Franklin Gothic Book</vt:lpstr>
      <vt:lpstr>Wingdings 2</vt:lpstr>
      <vt:lpstr>科技</vt:lpstr>
      <vt:lpstr>學道學什麼？  悟見講</vt:lpstr>
      <vt:lpstr>學道學什麼？  悟見講</vt:lpstr>
      <vt:lpstr>學道學什麼？  悟見講</vt:lpstr>
      <vt:lpstr>學道學什麼？  悟見講</vt:lpstr>
      <vt:lpstr>學道學什麼？  悟見講</vt:lpstr>
      <vt:lpstr>學道學什麼？  悟見講</vt:lpstr>
      <vt:lpstr>學道學什麼？  悟見講</vt:lpstr>
      <vt:lpstr>學道學什麼？  悟見講</vt:lpstr>
      <vt:lpstr>學道學什麼？  悟見講</vt:lpstr>
      <vt:lpstr>學道學什麼？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73</cp:revision>
  <dcterms:created xsi:type="dcterms:W3CDTF">2014-02-15T05:50:45Z</dcterms:created>
  <dcterms:modified xsi:type="dcterms:W3CDTF">2017-10-08T13:51:45Z</dcterms:modified>
</cp:coreProperties>
</file>