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6" r:id="rId2"/>
    <p:sldId id="296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  <p:sldId id="297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B0634-1C37-4D0C-9A63-788A1D6050FA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CEAFE-7181-4037-AA7D-1A72A156F1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37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CEAFE-7181-4037-AA7D-1A72A156F1E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23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59482"/>
            <a:ext cx="8208912" cy="4896544"/>
          </a:xfrm>
        </p:spPr>
        <p:txBody>
          <a:bodyPr>
            <a:noAutofit/>
          </a:bodyPr>
          <a:lstStyle/>
          <a:p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一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人唸古人書，要學古人才對。現在的人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光唸</a:t>
            </a:r>
            <a:r>
              <a:rPr lang="zh-TW" altLang="en-US" sz="3600" dirty="0">
                <a:ea typeface="全真細隸書" panose="02010609000101010101" pitchFamily="49" charset="-120"/>
              </a:rPr>
              <a:t>不學，把書都唸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輸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啦！聖人要把書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收回去</a:t>
            </a:r>
            <a:r>
              <a:rPr lang="zh-TW" altLang="en-US" sz="3600" dirty="0">
                <a:ea typeface="全真細隸書" panose="02010609000101010101" pitchFamily="49" charset="-120"/>
              </a:rPr>
              <a:t>，不使人唸啦！你若立志學古人，將來世人就會念你。給後人做榜樣，到了大同世界，人人都跟你學，那就是念你。唸書學道貴乎實行，身子要低，志向要大，和古人接碴</a:t>
            </a:r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靈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，你也就是古人。</a:t>
            </a:r>
          </a:p>
        </p:txBody>
      </p:sp>
    </p:spTree>
    <p:extLst>
      <p:ext uri="{BB962C8B-B14F-4D97-AF65-F5344CB8AC3E}">
        <p14:creationId xmlns:p14="http://schemas.microsoft.com/office/powerpoint/2010/main" val="35725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十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我們認識一個人，也不過認識他面貌的大概，就知道他是誰，又何必把他的肢體毛髮，處處辨認清楚呢</a:t>
            </a:r>
            <a:r>
              <a:rPr lang="en-US" altLang="zh-TW" sz="3600" dirty="0">
                <a:ea typeface="全真細隸書" panose="02010609000101010101" pitchFamily="49" charset="-120"/>
              </a:rPr>
              <a:t>?</a:t>
            </a:r>
            <a:r>
              <a:rPr lang="zh-TW" altLang="en-US" sz="3600" dirty="0">
                <a:ea typeface="全真細隸書" panose="02010609000101010101" pitchFamily="49" charset="-120"/>
              </a:rPr>
              <a:t>明道也是這樣，讀書也是這樣。能把</a:t>
            </a:r>
            <a:r>
              <a:rPr lang="zh-TW" altLang="en-US" sz="3600" u="sng" dirty="0">
                <a:ea typeface="全真細隸書" panose="02010609000101010101" pitchFamily="49" charset="-120"/>
              </a:rPr>
              <a:t>大學</a:t>
            </a:r>
            <a:r>
              <a:rPr lang="zh-TW" altLang="en-US" sz="3600" dirty="0">
                <a:ea typeface="全真細隸書" panose="02010609000101010101" pitchFamily="49" charset="-120"/>
              </a:rPr>
              <a:t>頭一章唸明白，一切人道都知道了。把</a:t>
            </a:r>
            <a:r>
              <a:rPr lang="zh-TW" altLang="en-US" sz="3600" u="sng" dirty="0">
                <a:ea typeface="全真細隸書" panose="02010609000101010101" pitchFamily="49" charset="-120"/>
              </a:rPr>
              <a:t>中庸</a:t>
            </a:r>
            <a:r>
              <a:rPr lang="zh-TW" altLang="en-US" sz="3600" dirty="0">
                <a:ea typeface="全真細隸書" panose="02010609000101010101" pitchFamily="49" charset="-120"/>
              </a:rPr>
              <a:t>的頭一章唸明白，天道就都明白了，成神成佛、為聖為賢都用不完，可惜人都是務廣而荒啊！</a:t>
            </a:r>
          </a:p>
        </p:txBody>
      </p:sp>
    </p:spTree>
    <p:extLst>
      <p:ext uri="{BB962C8B-B14F-4D97-AF65-F5344CB8AC3E}">
        <p14:creationId xmlns:p14="http://schemas.microsoft.com/office/powerpoint/2010/main" val="34715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十一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u="sng" dirty="0">
                <a:ea typeface="全真細隸書" panose="02010609000101010101" pitchFamily="49" charset="-120"/>
              </a:rPr>
              <a:t>孔子</a:t>
            </a:r>
            <a:r>
              <a:rPr lang="zh-TW" altLang="en-US" sz="3600" dirty="0">
                <a:ea typeface="全真細隸書" panose="02010609000101010101" pitchFamily="49" charset="-120"/>
              </a:rPr>
              <a:t>老年和群弟子言志，他願「老少安懷」，光</a:t>
            </a:r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只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說沒有做到。我立了許多安老所和懷少園，是替</a:t>
            </a:r>
            <a:r>
              <a:rPr lang="zh-TW" altLang="en-US" sz="3600" u="sng" dirty="0">
                <a:ea typeface="全真細隸書" panose="02010609000101010101" pitchFamily="49" charset="-120"/>
              </a:rPr>
              <a:t>孔子</a:t>
            </a:r>
            <a:r>
              <a:rPr lang="zh-TW" altLang="en-US" sz="3600" dirty="0">
                <a:ea typeface="全真細隸書" panose="02010609000101010101" pitchFamily="49" charset="-120"/>
              </a:rPr>
              <a:t>還了大願。</a:t>
            </a:r>
            <a:r>
              <a:rPr lang="zh-TW" altLang="en-US" sz="3600" u="sng" dirty="0">
                <a:ea typeface="全真細隸書" panose="02010609000101010101" pitchFamily="49" charset="-120"/>
              </a:rPr>
              <a:t>孔子</a:t>
            </a:r>
            <a:r>
              <a:rPr lang="zh-TW" altLang="en-US" sz="3600" dirty="0">
                <a:ea typeface="全真細隸書" panose="02010609000101010101" pitchFamily="49" charset="-120"/>
              </a:rPr>
              <a:t>傳道，光</a:t>
            </a:r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只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教男子，沒教女子，我辨女學是補</a:t>
            </a:r>
            <a:r>
              <a:rPr lang="zh-TW" altLang="en-US" sz="3600" u="sng" dirty="0">
                <a:ea typeface="全真細隸書" panose="02010609000101010101" pitchFamily="49" charset="-120"/>
              </a:rPr>
              <a:t>孔子</a:t>
            </a:r>
            <a:r>
              <a:rPr lang="zh-TW" altLang="en-US" sz="3600" dirty="0">
                <a:ea typeface="全真細隸書" panose="02010609000101010101" pitchFamily="49" charset="-120"/>
              </a:rPr>
              <a:t>的漏。我辦安老所能成萬尊佛，是承</a:t>
            </a:r>
            <a:r>
              <a:rPr lang="zh-TW" altLang="en-US" sz="3600" u="sng" dirty="0">
                <a:ea typeface="全真細隸書" panose="02010609000101010101" pitchFamily="49" charset="-120"/>
              </a:rPr>
              <a:t>孔子</a:t>
            </a:r>
            <a:r>
              <a:rPr lang="zh-TW" altLang="en-US" sz="3600" dirty="0">
                <a:ea typeface="全真細隸書" panose="02010609000101010101" pitchFamily="49" charset="-120"/>
              </a:rPr>
              <a:t>的志。所以我才敢說，我是造佛的祖師。</a:t>
            </a:r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57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en-US" altLang="zh-TW" sz="4400" dirty="0">
                <a:ea typeface="全真細隸書" panose="02010609000101010101" pitchFamily="49" charset="-120"/>
              </a:rPr>
              <a:t>(</a:t>
            </a:r>
            <a:r>
              <a:rPr lang="zh-TW" altLang="en-US" sz="4400" dirty="0">
                <a:ea typeface="全真細隸書" panose="02010609000101010101" pitchFamily="49" charset="-120"/>
              </a:rPr>
              <a:t>二</a:t>
            </a:r>
            <a:r>
              <a:rPr lang="en-US" altLang="zh-TW" sz="4400" dirty="0">
                <a:ea typeface="全真細隸書" panose="02010609000101010101" pitchFamily="49" charset="-120"/>
              </a:rPr>
              <a:t>)</a:t>
            </a:r>
            <a:r>
              <a:rPr lang="zh-TW" altLang="en-US" sz="4400" dirty="0">
                <a:ea typeface="全真細隸書" panose="02010609000101010101" pitchFamily="49" charset="-120"/>
              </a:rPr>
              <a:t>人只知唸書要多要熟，不知照書去實行，這像看熟了地圖，知道各地的方位，沒能親臨其境，又怎能看見眞風景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呢？又</a:t>
            </a:r>
            <a:r>
              <a:rPr lang="zh-TW" altLang="en-US" sz="4400" dirty="0">
                <a:ea typeface="全真細隸書" panose="02010609000101010101" pitchFamily="49" charset="-120"/>
              </a:rPr>
              <a:t>像唸熟了菜譜，沒有實際吃過，又哪能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嚐著真滋味呢？</a:t>
            </a:r>
            <a:endParaRPr lang="en-US" altLang="zh-TW" sz="4400" dirty="0" smtClean="0">
              <a:ea typeface="全真細隸書" panose="02010609000101010101" pitchFamily="49" charset="-120"/>
            </a:endParaRPr>
          </a:p>
          <a:p>
            <a:endParaRPr lang="zh-TW" altLang="en-US" sz="44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ea typeface="全真細隸書" panose="02010609000101010101" pitchFamily="49" charset="-120"/>
              </a:rPr>
              <a:t>(</a:t>
            </a:r>
            <a:r>
              <a:rPr lang="zh-TW" altLang="en-US" sz="4000" dirty="0">
                <a:ea typeface="全真細隸書" panose="02010609000101010101" pitchFamily="49" charset="-120"/>
              </a:rPr>
              <a:t>三</a:t>
            </a:r>
            <a:r>
              <a:rPr lang="en-US" altLang="zh-TW" sz="4000" dirty="0">
                <a:ea typeface="全真細隸書" panose="02010609000101010101" pitchFamily="49" charset="-120"/>
              </a:rPr>
              <a:t>)</a:t>
            </a:r>
            <a:r>
              <a:rPr lang="zh-TW" altLang="en-US" sz="4000" dirty="0">
                <a:ea typeface="全真細隸書" panose="02010609000101010101" pitchFamily="49" charset="-120"/>
              </a:rPr>
              <a:t>今人唸了許多書，知道很多古人，可是一位也沒有看上，一位也沒合心意，所以一位也沒去學。就是看得起自己啦，自己可又常發脾氣、不知足，這又是自己看不起自己，我看也太愚啦！</a:t>
            </a:r>
          </a:p>
        </p:txBody>
      </p:sp>
    </p:spTree>
    <p:extLst>
      <p:ext uri="{BB962C8B-B14F-4D97-AF65-F5344CB8AC3E}">
        <p14:creationId xmlns:p14="http://schemas.microsoft.com/office/powerpoint/2010/main" val="11680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en-US" altLang="zh-TW" dirty="0">
                <a:ea typeface="全真細隸書" panose="02010609000101010101" pitchFamily="49" charset="-120"/>
              </a:rPr>
              <a:t>(</a:t>
            </a:r>
            <a:r>
              <a:rPr lang="zh-TW" altLang="en-US" dirty="0">
                <a:ea typeface="全真細隸書" panose="02010609000101010101" pitchFamily="49" charset="-120"/>
              </a:rPr>
              <a:t>四</a:t>
            </a:r>
            <a:r>
              <a:rPr lang="en-US" altLang="zh-TW" dirty="0">
                <a:ea typeface="全真細隸書" panose="02010609000101010101" pitchFamily="49" charset="-120"/>
              </a:rPr>
              <a:t>)</a:t>
            </a:r>
            <a:r>
              <a:rPr lang="zh-TW" altLang="en-US" dirty="0">
                <a:ea typeface="全真細隸書" panose="02010609000101010101" pitchFamily="49" charset="-120"/>
              </a:rPr>
              <a:t>我從小沒唸過書，也不識字。聽說哪位古人好，我就學哪位古人。若見今人好，我就不離開他，看他怎樣行的</a:t>
            </a:r>
            <a:r>
              <a:rPr lang="en-US" altLang="zh-TW" dirty="0">
                <a:ea typeface="全真細隸書" panose="02010609000101010101" pitchFamily="49" charset="-120"/>
              </a:rPr>
              <a:t>?</a:t>
            </a:r>
            <a:r>
              <a:rPr lang="zh-TW" altLang="en-US" dirty="0">
                <a:ea typeface="全真細隸書" panose="02010609000101010101" pitchFamily="49" charset="-120"/>
              </a:rPr>
              <a:t>多知一個人就多知一條道。我初學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u="sng" dirty="0">
                <a:ea typeface="全真細隸書" panose="02010609000101010101" pitchFamily="49" charset="-120"/>
              </a:rPr>
              <a:t>羊角哀</a:t>
            </a:r>
            <a:r>
              <a:rPr lang="zh-TW" altLang="en-US" dirty="0">
                <a:ea typeface="全真細隸書" panose="02010609000101010101" pitchFamily="49" charset="-120"/>
              </a:rPr>
              <a:t>捨命全交</a:t>
            </a:r>
            <a:r>
              <a:rPr lang="zh-TW" altLang="en-US" dirty="0">
                <a:latin typeface="+mn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去救</a:t>
            </a:r>
            <a:r>
              <a:rPr lang="zh-TW" altLang="en-US" u="sng" dirty="0">
                <a:ea typeface="全真細隸書" panose="02010609000101010101" pitchFamily="49" charset="-120"/>
              </a:rPr>
              <a:t>楊柏</a:t>
            </a:r>
            <a:r>
              <a:rPr lang="zh-TW" altLang="en-US" dirty="0">
                <a:ea typeface="全真細隸書" panose="02010609000101010101" pitchFamily="49" charset="-120"/>
              </a:rPr>
              <a:t>，次學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u="sng" dirty="0">
                <a:ea typeface="全真細隸書" panose="02010609000101010101" pitchFamily="49" charset="-120"/>
              </a:rPr>
              <a:t>楊一</a:t>
            </a:r>
            <a:r>
              <a:rPr lang="zh-TW" altLang="en-US" dirty="0">
                <a:ea typeface="全真細隸書" panose="02010609000101010101" pitchFamily="49" charset="-120"/>
              </a:rPr>
              <a:t>守墳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給我爹守墳三年。我做一宗事就學一位古人，那古人的靈就來助我。這就是我的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學而時習之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，正和聖人的道相合。可惜世人信不眞，不肯去學。遇見好人也不注意，那是空學沒習。</a:t>
            </a:r>
          </a:p>
        </p:txBody>
      </p:sp>
    </p:spTree>
    <p:extLst>
      <p:ext uri="{BB962C8B-B14F-4D97-AF65-F5344CB8AC3E}">
        <p14:creationId xmlns:p14="http://schemas.microsoft.com/office/powerpoint/2010/main" val="21733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五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唸書不如唸人，唸人不如唸我，唸我不如唸天。古時唸書，每人一本，會唸不會用，書是書、人是人，那是「一本散為萬殊」。現在道德會不用書，光</a:t>
            </a:r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只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講道，叫我唸我。唸明白了再去實行，這是「萬殊仍歸一本」。一是天道，這是唸天。</a:t>
            </a:r>
          </a:p>
        </p:txBody>
      </p:sp>
    </p:spTree>
    <p:extLst>
      <p:ext uri="{BB962C8B-B14F-4D97-AF65-F5344CB8AC3E}">
        <p14:creationId xmlns:p14="http://schemas.microsoft.com/office/powerpoint/2010/main" val="1464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ea typeface="全真細隸書" panose="02010609000101010101" pitchFamily="49" charset="-120"/>
              </a:rPr>
              <a:t>(</a:t>
            </a:r>
            <a:r>
              <a:rPr lang="zh-TW" altLang="en-US" sz="4400" dirty="0">
                <a:ea typeface="全真細隸書" panose="02010609000101010101" pitchFamily="49" charset="-120"/>
              </a:rPr>
              <a:t>六</a:t>
            </a:r>
            <a:r>
              <a:rPr lang="en-US" altLang="zh-TW" sz="4400" dirty="0">
                <a:ea typeface="全真細隸書" panose="02010609000101010101" pitchFamily="49" charset="-120"/>
              </a:rPr>
              <a:t>)</a:t>
            </a:r>
            <a:r>
              <a:rPr lang="zh-TW" altLang="en-US" sz="4400" dirty="0">
                <a:ea typeface="全真細隸書" panose="02010609000101010101" pitchFamily="49" charset="-120"/>
              </a:rPr>
              <a:t>唸書不如唸人，把一個人當一個字，把一家當做一句，把一村當做一章，把一縣當作一本，把一省當做一部。一個字有許多講，一個人也有許多事，這就叫唸人。</a:t>
            </a:r>
          </a:p>
        </p:txBody>
      </p:sp>
    </p:spTree>
    <p:extLst>
      <p:ext uri="{BB962C8B-B14F-4D97-AF65-F5344CB8AC3E}">
        <p14:creationId xmlns:p14="http://schemas.microsoft.com/office/powerpoint/2010/main" val="31470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ea typeface="全真細隸書" panose="02010609000101010101" pitchFamily="49" charset="-120"/>
              </a:rPr>
              <a:t>(</a:t>
            </a:r>
            <a:r>
              <a:rPr lang="zh-TW" altLang="en-US" sz="4000" dirty="0">
                <a:ea typeface="全真細隸書" panose="02010609000101010101" pitchFamily="49" charset="-120"/>
              </a:rPr>
              <a:t>七</a:t>
            </a:r>
            <a:r>
              <a:rPr lang="en-US" altLang="zh-TW" sz="4000" dirty="0">
                <a:ea typeface="全真細隸書" panose="02010609000101010101" pitchFamily="49" charset="-120"/>
              </a:rPr>
              <a:t>)</a:t>
            </a:r>
            <a:r>
              <a:rPr lang="zh-TW" altLang="en-US" sz="4000" dirty="0">
                <a:ea typeface="全真細隸書" panose="02010609000101010101" pitchFamily="49" charset="-120"/>
              </a:rPr>
              <a:t>有一位前清考中的秀才對我說</a:t>
            </a:r>
            <a:r>
              <a:rPr lang="en-US" altLang="zh-TW" sz="4000" dirty="0">
                <a:ea typeface="全真細隸書" panose="02010609000101010101" pitchFamily="49" charset="-120"/>
              </a:rPr>
              <a:t>:</a:t>
            </a:r>
            <a:r>
              <a:rPr lang="zh-TW" altLang="en-US" sz="4000" dirty="0">
                <a:ea typeface="全真細隸書" panose="02010609000101010101" pitchFamily="49" charset="-120"/>
              </a:rPr>
              <a:t>「古人說書內有黃金，我已中了秀才，還是受窮，古人把我騙啦！」我說</a:t>
            </a:r>
            <a:r>
              <a:rPr lang="en-US" altLang="zh-TW" sz="4000" dirty="0">
                <a:ea typeface="全真細隸書" panose="02010609000101010101" pitchFamily="49" charset="-120"/>
              </a:rPr>
              <a:t>:</a:t>
            </a:r>
            <a:r>
              <a:rPr lang="zh-TW" altLang="en-US" sz="4000" dirty="0">
                <a:ea typeface="全真細隸書" panose="02010609000101010101" pitchFamily="49" charset="-120"/>
              </a:rPr>
              <a:t>「你讀了很多書，實行了幾句呢</a:t>
            </a:r>
            <a:r>
              <a:rPr lang="en-US" altLang="zh-TW" sz="4000" dirty="0">
                <a:ea typeface="全真細隸書" panose="02010609000101010101" pitchFamily="49" charset="-120"/>
              </a:rPr>
              <a:t>?</a:t>
            </a:r>
            <a:r>
              <a:rPr lang="zh-TW" altLang="en-US" sz="4000" dirty="0">
                <a:ea typeface="全真細隸書" panose="02010609000101010101" pitchFamily="49" charset="-120"/>
              </a:rPr>
              <a:t>你不照書行，不是古人欺騙了你，是你把古人騙啦！」</a:t>
            </a:r>
          </a:p>
        </p:txBody>
      </p:sp>
    </p:spTree>
    <p:extLst>
      <p:ext uri="{BB962C8B-B14F-4D97-AF65-F5344CB8AC3E}">
        <p14:creationId xmlns:p14="http://schemas.microsoft.com/office/powerpoint/2010/main" val="24158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八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u="sng" dirty="0">
                <a:ea typeface="全真細隸書" panose="02010609000101010101" pitchFamily="49" charset="-120"/>
              </a:rPr>
              <a:t>王曉峯</a:t>
            </a:r>
            <a:r>
              <a:rPr lang="zh-TW" altLang="en-US" sz="3600" dirty="0">
                <a:ea typeface="全真細隸書" panose="02010609000101010101" pitchFamily="49" charset="-120"/>
              </a:rPr>
              <a:t>問我</a:t>
            </a:r>
            <a:r>
              <a:rPr lang="en-US" altLang="zh-TW" sz="3600" dirty="0">
                <a:ea typeface="全真細隸書" panose="02010609000101010101" pitchFamily="49" charset="-120"/>
              </a:rPr>
              <a:t>:</a:t>
            </a:r>
            <a:r>
              <a:rPr lang="zh-TW" altLang="en-US" sz="3600" dirty="0">
                <a:ea typeface="全真細隸書" panose="02010609000101010101" pitchFamily="49" charset="-120"/>
              </a:rPr>
              <a:t>「我早年讀書，不敢希聖希賢。今日學道又不敢學佛學仙。聽善人說，立地可以成佛，不知我能不能成</a:t>
            </a:r>
            <a:r>
              <a:rPr lang="en-US" altLang="zh-TW" sz="3600" dirty="0">
                <a:ea typeface="全真細隸書" panose="02010609000101010101" pitchFamily="49" charset="-120"/>
              </a:rPr>
              <a:t>?</a:t>
            </a:r>
            <a:r>
              <a:rPr lang="zh-TW" altLang="en-US" sz="3600" dirty="0">
                <a:ea typeface="全真細隸書" panose="02010609000101010101" pitchFamily="49" charset="-120"/>
              </a:rPr>
              <a:t>」我告訴他說</a:t>
            </a:r>
            <a:r>
              <a:rPr lang="en-US" altLang="zh-TW" sz="3600" dirty="0">
                <a:ea typeface="全真細隸書" panose="02010609000101010101" pitchFamily="49" charset="-120"/>
              </a:rPr>
              <a:t>:</a:t>
            </a:r>
            <a:r>
              <a:rPr lang="zh-TW" altLang="en-US" sz="3600" dirty="0">
                <a:ea typeface="全真細隸書" panose="02010609000101010101" pitchFamily="49" charset="-120"/>
              </a:rPr>
              <a:t>「唸書的人，被聖人嚇住了，不敢去學。學道的人被佛嚇住了，不敢邁步。古時的聖賢仙佛都是人成的。你也是人，若能學他，你就是他，有什麼可疑的呢</a:t>
            </a:r>
            <a:r>
              <a:rPr lang="en-US" altLang="zh-TW" sz="3600" dirty="0">
                <a:ea typeface="全真細隸書" panose="02010609000101010101" pitchFamily="49" charset="-120"/>
              </a:rPr>
              <a:t>?</a:t>
            </a:r>
            <a:r>
              <a:rPr lang="zh-TW" altLang="en-US" sz="3600" dirty="0">
                <a:ea typeface="全真細隸書" panose="02010609000101010101" pitchFamily="49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1661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學       聖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九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聖人所以為聖人，就是勸人學道。我們若想學聖人，勸人就是了，有什麼難呢</a:t>
            </a:r>
            <a:r>
              <a:rPr lang="en-US" altLang="zh-TW" sz="3600" dirty="0">
                <a:ea typeface="全真細隸書" panose="02010609000101010101" pitchFamily="49" charset="-120"/>
              </a:rPr>
              <a:t>?</a:t>
            </a:r>
            <a:r>
              <a:rPr lang="zh-TW" altLang="en-US" sz="3600" dirty="0">
                <a:ea typeface="全真細隸書" panose="02010609000101010101" pitchFamily="49" charset="-120"/>
              </a:rPr>
              <a:t>古時聖人是教書成的道，現今的教員也是教書，為什麼沒成呢</a:t>
            </a:r>
            <a:r>
              <a:rPr lang="en-US" altLang="zh-TW" sz="3600" dirty="0">
                <a:ea typeface="全真細隸書" panose="02010609000101010101" pitchFamily="49" charset="-120"/>
              </a:rPr>
              <a:t>?</a:t>
            </a:r>
            <a:r>
              <a:rPr lang="zh-TW" altLang="en-US" sz="3600" dirty="0">
                <a:ea typeface="全真細隸書" panose="02010609000101010101" pitchFamily="49" charset="-120"/>
              </a:rPr>
              <a:t>聖人教人學道，不管有錢沒錢，是以教人為主。現今的教員，只知賺錢，不管人成不成。我說聖人凡人的區別，就在這一點。</a:t>
            </a:r>
          </a:p>
        </p:txBody>
      </p:sp>
    </p:spTree>
    <p:extLst>
      <p:ext uri="{BB962C8B-B14F-4D97-AF65-F5344CB8AC3E}">
        <p14:creationId xmlns:p14="http://schemas.microsoft.com/office/powerpoint/2010/main" val="42807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</TotalTime>
  <Words>1025</Words>
  <Application>Microsoft Office PowerPoint</Application>
  <PresentationFormat>如螢幕大小 (16:9)</PresentationFormat>
  <Paragraphs>24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Franklin Gothic Book</vt:lpstr>
      <vt:lpstr>全真細隸書</vt:lpstr>
      <vt:lpstr>微軟正黑體</vt:lpstr>
      <vt:lpstr>新細明體</vt:lpstr>
      <vt:lpstr>Arial</vt:lpstr>
      <vt:lpstr>Calibri</vt:lpstr>
      <vt:lpstr>Wingdings 2</vt:lpstr>
      <vt:lpstr>科技</vt:lpstr>
      <vt:lpstr>學       聖</vt:lpstr>
      <vt:lpstr>學       聖</vt:lpstr>
      <vt:lpstr>學       聖</vt:lpstr>
      <vt:lpstr>學       聖</vt:lpstr>
      <vt:lpstr>學       聖</vt:lpstr>
      <vt:lpstr>學       聖</vt:lpstr>
      <vt:lpstr>學       聖</vt:lpstr>
      <vt:lpstr>學       聖</vt:lpstr>
      <vt:lpstr>學       聖</vt:lpstr>
      <vt:lpstr>學       聖</vt:lpstr>
      <vt:lpstr>學       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63</cp:revision>
  <dcterms:created xsi:type="dcterms:W3CDTF">2014-02-15T05:50:45Z</dcterms:created>
  <dcterms:modified xsi:type="dcterms:W3CDTF">2016-04-11T16:57:21Z</dcterms:modified>
</cp:coreProperties>
</file>