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14" r:id="rId2"/>
    <p:sldId id="308" r:id="rId3"/>
    <p:sldId id="313" r:id="rId4"/>
    <p:sldId id="296" r:id="rId5"/>
    <p:sldId id="312" r:id="rId6"/>
    <p:sldId id="311" r:id="rId7"/>
    <p:sldId id="310" r:id="rId8"/>
    <p:sldId id="309" r:id="rId9"/>
    <p:sldId id="307" r:id="rId10"/>
    <p:sldId id="305" r:id="rId11"/>
    <p:sldId id="297" r:id="rId12"/>
    <p:sldId id="303" r:id="rId13"/>
    <p:sldId id="302" r:id="rId14"/>
    <p:sldId id="304" r:id="rId15"/>
    <p:sldId id="315" r:id="rId16"/>
    <p:sldId id="301" r:id="rId17"/>
    <p:sldId id="300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2018/7/21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一、千萬要學修講辦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菩薩師母說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福不修慧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中也造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                 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慧不修福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糊塗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佛經上說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修福不修慧                    白象掛瓔珞                    有福無慧                        何能圓證                        法身修慧不修福          羅漢托空缽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6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八、學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道愈修愈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和氣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越了解道的殊勝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，越明白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尊貴，更應廣結善緣，以和為貴，善與人同，學謙卑和氣，天天感恩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要容納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異己、才能廣納雅言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養成和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祥之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氣度。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91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修道越修越歡喜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修行者，首先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應萬緣放下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，清靜本心，淡泊富貴名利，捨去物境攀緣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，達到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一心清靜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赤誠之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修行者，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要天天精進、日日歡喜、修的一笑解千愁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，就像老祖師的慈容，顯示出我們修道是一件最高興，最歡喜之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65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十、講道越講入性理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者，必須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對道義力求深入貫通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，應從心性上深入用功夫，切忌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信口開河，論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世俗、播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是講道德說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仁義，天天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用心參悟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，才能越講越靈光，越講越融入光明自在，才能引導道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親，開拓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智慧的修行人生。</a:t>
            </a:r>
          </a:p>
        </p:txBody>
      </p:sp>
    </p:spTree>
    <p:extLst>
      <p:ext uri="{BB962C8B-B14F-4D97-AF65-F5344CB8AC3E}">
        <p14:creationId xmlns:p14="http://schemas.microsoft.com/office/powerpoint/2010/main" val="13782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十一、辦道越辦越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道就是將生命全心的奉獻，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奉獻給上天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，奉獻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辦愈得心應手，愈辦愈契機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，隨機靈活渡化成全，使得過去學道的夥伴，辦道的同修，甚至將來有緣的眾生，都能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歸隊。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8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行道越行越中矩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者要能自覺、自勵、自勉、自強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，因此行道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不可隨意，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我行我素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行住坐臥、舉手投足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皆要達到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中規中矩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一言一行，皆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是後進之典範，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成為眾生模仿的榜樣。</a:t>
            </a:r>
          </a:p>
        </p:txBody>
      </p:sp>
    </p:spTree>
    <p:extLst>
      <p:ext uri="{BB962C8B-B14F-4D97-AF65-F5344CB8AC3E}">
        <p14:creationId xmlns:p14="http://schemas.microsoft.com/office/powerpoint/2010/main" val="14202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十三、學修講辦行總結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道要學三個字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「經訓範」（經書、聖訓、典範）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最怕三個字「推拖拉」（推卸、拖延、拉雜）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要學三個字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「戒定慧」（戒律、禪定、智慧）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最怕三個字「貪嗔痴」（貪求、嗔恚、痴妄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93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講道要學三個字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「敬誠感」（敬賢、真誠、感恩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怕三個字「盲茫忙」（盲目、茫然、忙誤）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辦道要學三個字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「慈磁持」（慈悲、磁性、把持）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最怕三個字「為畏偽」（為私、畏懼、虛偽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9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行道要學三個字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「精清親」（精進、清淨、親和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怕三個字「矯傲慢」（矯情、驕傲、怠慢）</a:t>
            </a:r>
          </a:p>
        </p:txBody>
      </p:sp>
    </p:spTree>
    <p:extLst>
      <p:ext uri="{BB962C8B-B14F-4D97-AF65-F5344CB8AC3E}">
        <p14:creationId xmlns:p14="http://schemas.microsoft.com/office/powerpoint/2010/main" val="3749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藍采和大仙說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千萬要學道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千萬要講道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千萬要行道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千萬要成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7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天地、禮神明、早晚獻香叩首、拜佛、懺悔、學佛規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做佛事、說佛話、吃佛飯、日行一善，存好心，做好事，說好話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7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學道是學聖賢仙佛的大慈大悲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，進而深切體會明白，天命明師降世的殊勝因緣，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了悟正知正見，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在修行路上才不會誤入歧途，障礙佛緣，耽誤自家的九玄七祖。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在心腸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修心，修十善、去十惡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三寶心法，修我們的脾氣毛病、改惡向善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0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四、講道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道在性上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代天宣化，講道德說仁義為原則，宣揚聖道闡説真理，性理心法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（本性良心、講明五倫八德。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2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道在道場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辦道盡心，辦道禮節要莊嚴，要熟練，自渡渡他，己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立立人，己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達達人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9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六、行道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在道上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替天辦道，替天行道、盡人道、達天道行孝道，具體實現知行合一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94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行真義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七、真正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用心做到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愈學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修道愈修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講道愈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愈性理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辦道愈辦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愈契機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愈行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中矩</a:t>
            </a:r>
          </a:p>
        </p:txBody>
      </p:sp>
    </p:spTree>
    <p:extLst>
      <p:ext uri="{BB962C8B-B14F-4D97-AF65-F5344CB8AC3E}">
        <p14:creationId xmlns:p14="http://schemas.microsoft.com/office/powerpoint/2010/main" val="36781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720</TotalTime>
  <Words>1105</Words>
  <Application>Microsoft Office PowerPoint</Application>
  <PresentationFormat>如螢幕大小 (16:9)</PresentationFormat>
  <Paragraphs>78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  <vt:lpstr>學修講辦行真義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328</cp:revision>
  <dcterms:created xsi:type="dcterms:W3CDTF">2014-02-15T05:50:45Z</dcterms:created>
  <dcterms:modified xsi:type="dcterms:W3CDTF">2018-07-21T04:14:10Z</dcterms:modified>
  <cp:contentStatus/>
</cp:coreProperties>
</file>