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96" r:id="rId2"/>
    <p:sldId id="297" r:id="rId3"/>
    <p:sldId id="307" r:id="rId4"/>
    <p:sldId id="308" r:id="rId5"/>
    <p:sldId id="306" r:id="rId6"/>
    <p:sldId id="305" r:id="rId7"/>
    <p:sldId id="304" r:id="rId8"/>
    <p:sldId id="309" r:id="rId9"/>
    <p:sldId id="298" r:id="rId10"/>
    <p:sldId id="303" r:id="rId11"/>
    <p:sldId id="302" r:id="rId12"/>
    <p:sldId id="301" r:id="rId13"/>
    <p:sldId id="300" r:id="rId14"/>
    <p:sldId id="299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2017/12/8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2017/12/8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2017/12/8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始終修道三不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離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、有福慧才能求道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李鐵拐大仙 慈悲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「人身難得今已得，正法難聞今已聞。」在萬種難得的機緣中，賢士們算是根基深厚、福慧俱修，才得了這難得的人身與正法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始終修道三不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離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四、不離經典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李鐵拐大仙 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 與聖賢一同學習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「經典」記載著聖賢的善言嘉語，懂得持誦經典、學習經典，就有機會和古聖先賢併行，與過往聖賢一同學習、一同參研、一同提昇。可見，經典文教有安頓身心的作用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068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始終修道三不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離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㈡研讀經典的妙用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人們因為迷惑而困頓，故要靠有智慧的人指點迷津，因此在研讀經時，身、心、靈漸漸清明，行為趨向正途，舉止流露威儀，心意回歸誠正，最後，你的愿行就能順暢無礙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105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始終修道三不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離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五、不離善知識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李鐵拐大仙 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㈠同修共辦善因緣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這一世，能在同一個道場，同修共辦，都是善因緣的成熟，與你一起同修共辦的人，都是你的「善知識」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243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始終修道三不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離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㈡見賢思齊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這些善知識都有自己做事的風格，一個心就一個境界，不管他人的境界為何？我們都要從他的境界中，照見自己的心，如此的同修，便成為你的善知識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460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始終修道三不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離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㈢珍惜同修之緣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所以同修之間要互相珍惜、慈悲，因為人世間是那麼的無常，相見便是有緣，而且各種不同風格的同修，無非是在幫助自己成就的契機，所以同修在一起，要互相鼓勵、互相成全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9619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始終修道三不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離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二、三不離永保道心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李鐵拐大仙 慈悲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但要保住這好福氣，就不可以中斷修行，不可以錯過了愿的時機。不是常說修道要始終如一嗎？如何才能始終如一、立愿了愿呢？就是修道的「三不離」：不離道場、不離經典、不離善知識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70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始終修道三不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離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、不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離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道場 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佛堂的重要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的心太容易外放了，所以需要一個環境來約束你，所以修道不離佛堂，就是要讓你藉著回來佛堂收心，回到佛堂把你這雜亂的心給收回來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519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始終修道三不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離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⑴火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中栽蓮人上人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李鐵拐大仙說 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說：「道場是非多、意見多，會擾亂清靜的修行！」真是如此嗎？不是。要知道，能「火中栽蓮」才是人上人。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614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始終修道三不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離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⑵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是非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與我沒關係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李鐵拐大仙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大家共修的場合中，最能達到「見賢思齊，見不賢內自省」的成效，你的心若無是非，當然不會擾亂修行，是非又與你何干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077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始終修道三不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離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⑶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離開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道場太幼稚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李鐵拐大仙說 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人有非，是自心起非心啊！你自己無法靠自覺的力量，擺脫是非，又要離開可以互相磨合的修行道場，自詡修道不一定要在道場，那是自己根基未紮穩，就想三級跳的論調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434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始終修道三不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離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⑷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道場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的功用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李鐵拐大仙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」是求道的場所、開班傳授法音的場所、立愿了愿的場所，是這麼重要的地方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透過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同修共辦、互相磨煉的因緣，為的不就是要蛻變與成長嗎？所以勸賢士，要珍惜道場、感恩道場，才能讓你的愿行長存。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4941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5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始終修道三不離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5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⑸眾生</a:t>
            </a:r>
            <a:r>
              <a:rPr lang="zh-TW" altLang="en-US" sz="3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就是道場 </a:t>
            </a:r>
            <a:endParaRPr lang="en-US" altLang="zh-TW" sz="35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修道辦道要先與眾生結善緣，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沒有眾生，只有你一個人在那邊大慈大悲有用嗎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白陽期修道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，眾生就是道場，每個人都在跟人相處當中來修煉，所以欲成佛道，先與眾生結善緣，因此具備了人緣，你才能夠在這紅塵當中修煉、渡化、成道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20052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始終修道三不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離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⑹不捨衆生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李鐵拐大仙說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自古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聖佛，從沒有離開眾生而成就的，所以他們感念眾生、幫助眾生，希望他們也能一起成就，因此他們救渡眾生的愿行，是永無終止。</a:t>
            </a:r>
          </a:p>
        </p:txBody>
      </p:sp>
    </p:spTree>
    <p:extLst>
      <p:ext uri="{BB962C8B-B14F-4D97-AF65-F5344CB8AC3E}">
        <p14:creationId xmlns:p14="http://schemas.microsoft.com/office/powerpoint/2010/main" val="89108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555</TotalTime>
  <Words>960</Words>
  <Application>Microsoft Office PowerPoint</Application>
  <PresentationFormat>如螢幕大小 (16:9)</PresentationFormat>
  <Paragraphs>58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3" baseType="lpstr">
      <vt:lpstr>全真細隸書</vt:lpstr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始終修道三不離 悟見講</vt:lpstr>
      <vt:lpstr>始終修道三不離 悟見講</vt:lpstr>
      <vt:lpstr>始終修道三不離 悟見講</vt:lpstr>
      <vt:lpstr>始終修道三不離 悟見講</vt:lpstr>
      <vt:lpstr>始終修道三不離 悟見講</vt:lpstr>
      <vt:lpstr>始終修道三不離 悟見講</vt:lpstr>
      <vt:lpstr>始終修道三不離 悟見講</vt:lpstr>
      <vt:lpstr>始終修道三不離 悟見講</vt:lpstr>
      <vt:lpstr>始終修道三不離 悟見講</vt:lpstr>
      <vt:lpstr>始終修道三不離 悟見講</vt:lpstr>
      <vt:lpstr>始終修道三不離 悟見講</vt:lpstr>
      <vt:lpstr>始終修道三不離 悟見講</vt:lpstr>
      <vt:lpstr>始終修道三不離 悟見講</vt:lpstr>
      <vt:lpstr>始終修道三不離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244</cp:revision>
  <dcterms:created xsi:type="dcterms:W3CDTF">2014-02-15T05:50:45Z</dcterms:created>
  <dcterms:modified xsi:type="dcterms:W3CDTF">2017-12-08T07:33:13Z</dcterms:modified>
  <cp:contentStatus/>
</cp:coreProperties>
</file>