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、修道一定要放下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，不是論道齡多久，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最重要的是能夠「放下」你的執著心，放下虛妄的心。心要趕快放下來，放下心來即成佛，放不下心來，就是人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當你的心放下時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，心就會定，定於何處，體悟就在何處，可是當下要用真心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十、心定神寧生智慧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定神寧，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才能夠生智慧、生妙有。所以念念都是交替不停的，一善一惡都不能有偏差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一會兒善念、一會兒惡念，還是滿腦子的惡念？還是想的都是好的？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4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十一、放下執著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為什麼當眾生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？因為有迷、有執。你執於善惡，就生善惡心；執於人我就生人我心；因執於得失，就生得失心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要不執著。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把這個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日常生活中做出來，無執無著，那就是菩提心的顯現了，那才是真善。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如果你執著於功德、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苦樂，這個叫做固執，人的苦與樂是由心所造成的，所以心能做天堂也能造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558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十二、各有因緣莫強求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不能強求，一強求就會落入對待，落入執著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、執著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會起凡心，起了凡心，就不能定，那智慧一定不能開展。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414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人生志向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沒有志向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，就好像沒有舵的船一樣，隨著波濤流東流西，永不得安定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你們要有自己的主宰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，要有自己的方向，去完成這短暫的人生。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75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三、放下能拋諸煩惱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如果懂得放下一切，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懂得拋諸煩惱，把你的心、你的情，放在無形的宇宙，那你的心量，何其的廣，何其的大，何其的快樂啊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懂得放下一切，所以才能求得清靜之樂。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55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在日常生活中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，像茶杯沒有水，經常是空空的才能容納更多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性愈修愈明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，如同掃地愈掃愈清潔。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560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五、一行三昧長智慧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叫做「一行三昧」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？行就是定，三昧就是慧。一行三昧就是定慧的功夫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調攝你的亂意。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觀察、觀照事物的道理然後明白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在於外表，內心更要紮實。內心的功夫若是紮實，你的道心才能永久保持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9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六、內心根基要紮穩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紮實，就像一棵樹的根不深，遇到強風就倒了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、學道就要把自己內心的根基紮穩，這是一種修行的功夫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。一行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三昧的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意思，都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包含在這裡面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來的是道嗎？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（不是），真道非言語，需要自己去體悟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七、修行就要一門深入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一念三千、一門深入，這是在一起的修行功夫。所以要修行就要一門深入，從深入的研究當中，去體會這三千大千世界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，菩提即煩惱。一念三千，如果悟到這一層之後，才能專一的來修行這個定慧。一行三昧，就是惟精惟一、允執厥中，專一修行定慧的功夫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為外境所動，內心也不執於頑空，那才是真境界。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471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八、一念三千要收心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念三千是什麼意思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？一念生萬法、一念萬法絕。希望你能保持你的真心執到永遠。要好好研究道書，讓自己明理，不要把心拋偏，成事還是在人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有成就，就要有付出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。人生哪裡沒有悲歡離合，看你抱持著什麼心態。修道要自然，每個人生來都是自然的，要依照自然去走，這樣才是自然之道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4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如何增長妙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九、要讓心能安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追求外表逍遙自在，內心卻複雜難安。每一個人都容易因假象而蒙蔽自己的真心，所以才不會快樂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外表，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醜陋，但是我的心很平靜、很公平、很逍遙。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你想要逍遙，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要拋開這個形象，但是不能夠完全放棄，要從中調和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，你的靈性還是要藉著形象而修，但不要被你的心綁住，那才是真正在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30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1080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  <vt:lpstr>如何增長妙智慧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103</cp:revision>
  <dcterms:created xsi:type="dcterms:W3CDTF">2014-02-15T05:50:45Z</dcterms:created>
  <dcterms:modified xsi:type="dcterms:W3CDTF">2016-12-15T08:50:45Z</dcterms:modified>
</cp:coreProperties>
</file>