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327" r:id="rId2"/>
    <p:sldId id="333" r:id="rId3"/>
    <p:sldId id="328" r:id="rId4"/>
    <p:sldId id="338" r:id="rId5"/>
    <p:sldId id="337" r:id="rId6"/>
    <p:sldId id="336" r:id="rId7"/>
    <p:sldId id="339" r:id="rId8"/>
    <p:sldId id="335" r:id="rId9"/>
    <p:sldId id="334" r:id="rId10"/>
    <p:sldId id="332" r:id="rId11"/>
    <p:sldId id="331" r:id="rId12"/>
    <p:sldId id="330" r:id="rId13"/>
    <p:sldId id="340" r:id="rId14"/>
    <p:sldId id="341" r:id="rId15"/>
    <p:sldId id="304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2018/10/22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2018/10/22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2018/10/22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345mp3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如何參拜老母⑴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一、參辭駕禮節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明明上帝  五叩首       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神聖  三叩首     彌勒祖師  三叩首  南海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古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  一叩首 活佛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尊  一叩首 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菩薩  一叩首  師尊      一叩首          師母      一叩首    點傳師    一叩首   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保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師    一叩首   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大眾  一叩首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起 作揖跪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點傳師參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駕 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 </a:t>
            </a:r>
          </a:p>
        </p:txBody>
      </p:sp>
    </p:spTree>
    <p:extLst>
      <p:ext uri="{BB962C8B-B14F-4D97-AF65-F5344CB8AC3E}">
        <p14:creationId xmlns:p14="http://schemas.microsoft.com/office/powerpoint/2010/main" val="147100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如何參拜老母⑴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四、初一十五獻香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禮節⑶</a:t>
            </a:r>
            <a:endParaRPr lang="en-US" altLang="zh-TW" sz="32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獻壇香的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禮節</a:t>
            </a:r>
            <a:endParaRPr lang="en-US" altLang="zh-TW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作揖跪獻</a:t>
            </a:r>
            <a:r>
              <a:rPr lang="zh-TW" altLang="en-US" sz="32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香五柱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明明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上帝  十叩首           </a:t>
            </a:r>
            <a:r>
              <a:rPr lang="zh-TW" altLang="en-US" sz="32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起作揖</a:t>
            </a:r>
            <a:r>
              <a:rPr lang="zh-TW" altLang="en-US" sz="32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跪</a:t>
            </a:r>
            <a:r>
              <a:rPr lang="zh-TW" altLang="en-US" sz="32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獻</a:t>
            </a:r>
            <a:r>
              <a:rPr lang="zh-TW" altLang="en-US" sz="32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香三柱          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諸天神聖  九叩首           </a:t>
            </a:r>
            <a:r>
              <a:rPr lang="zh-TW" altLang="en-US" sz="32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起作揖</a:t>
            </a:r>
            <a:r>
              <a:rPr lang="zh-TW" altLang="en-US" sz="32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跪</a:t>
            </a:r>
            <a:r>
              <a:rPr lang="zh-TW" altLang="en-US" sz="32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獻香三</a:t>
            </a:r>
            <a:r>
              <a:rPr lang="zh-TW" altLang="en-US" sz="32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柱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彌勒祖師  九叩首                        </a:t>
            </a:r>
            <a:r>
              <a:rPr lang="zh-TW" altLang="en-US" sz="32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起作揖</a:t>
            </a:r>
            <a:r>
              <a:rPr lang="zh-TW" altLang="en-US" sz="32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跪</a:t>
            </a:r>
            <a:r>
              <a:rPr lang="zh-TW" altLang="en-US" sz="32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獻香三</a:t>
            </a:r>
            <a:r>
              <a:rPr lang="zh-TW" altLang="en-US" sz="32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柱    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  五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                            </a:t>
            </a:r>
            <a:r>
              <a:rPr lang="zh-TW" altLang="en-US" sz="32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獻</a:t>
            </a:r>
            <a:r>
              <a:rPr lang="zh-TW" altLang="en-US" sz="32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香三</a:t>
            </a:r>
            <a:r>
              <a:rPr lang="zh-TW" altLang="en-US" sz="32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柱                     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活佛師尊  五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                                            </a:t>
            </a:r>
            <a:r>
              <a:rPr lang="zh-TW" altLang="en-US" sz="32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獻</a:t>
            </a:r>
            <a:r>
              <a:rPr lang="zh-TW" altLang="en-US" sz="32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香三</a:t>
            </a:r>
            <a:r>
              <a:rPr lang="zh-TW" altLang="en-US" sz="32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柱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      月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慧菩薩  五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895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如何參拜老母⑴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四、初一十五獻香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禮節⑷</a:t>
            </a:r>
            <a:endParaRPr lang="en-US" altLang="zh-TW" sz="32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獻</a:t>
            </a: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香三柱                        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      三叩首                                   師尊      三叩首          師母      三叩首                                      </a:t>
            </a: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獻香三柱                      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鎮殿元帥  三叩首             鎮殿將軍  三叩首                           教化菩薩  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獻香三</a:t>
            </a:r>
            <a:r>
              <a:rPr lang="zh-TW" altLang="en-US" sz="36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柱          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各位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大仙  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                 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前人    一叩首                  前人      一叩首       點傳師    一叩首   引保師    一叩首   前賢大眾  一叩首     自己祖先  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4533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如何參拜老母⑴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3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四、初一十五獻香</a:t>
            </a:r>
            <a:r>
              <a:rPr lang="zh-TW" altLang="en-US" sz="3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禮節⑸</a:t>
            </a:r>
            <a:endParaRPr lang="en-US" altLang="zh-TW" sz="3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起</a:t>
            </a: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作揖 </a:t>
            </a:r>
            <a:r>
              <a:rPr lang="zh-TW" altLang="en-US" sz="36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跪</a:t>
            </a: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獻香三</a:t>
            </a:r>
            <a:r>
              <a:rPr lang="zh-TW" altLang="en-US" sz="36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柱      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公祖師  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     </a:t>
            </a:r>
            <a:r>
              <a:rPr lang="zh-TW" altLang="en-US" sz="36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獻</a:t>
            </a: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香三</a:t>
            </a:r>
            <a:r>
              <a:rPr lang="zh-TW" altLang="en-US" sz="36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柱            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古佛  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            </a:t>
            </a:r>
            <a:r>
              <a:rPr lang="zh-TW" altLang="en-US" sz="36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獻</a:t>
            </a: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香三</a:t>
            </a:r>
            <a:r>
              <a:rPr lang="zh-TW" altLang="en-US" sz="36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柱                     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聖母  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           </a:t>
            </a:r>
            <a:r>
              <a:rPr lang="zh-TW" altLang="en-US" sz="36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獻</a:t>
            </a: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香三</a:t>
            </a:r>
            <a:r>
              <a:rPr lang="zh-TW" altLang="en-US" sz="36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柱                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白水聖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帝  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                  </a:t>
            </a:r>
            <a:r>
              <a:rPr lang="zh-TW" altLang="en-US" sz="36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獻</a:t>
            </a: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香三</a:t>
            </a:r>
            <a:r>
              <a:rPr lang="zh-TW" altLang="en-US" sz="36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德慧菩薩  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                    </a:t>
            </a:r>
            <a:r>
              <a:rPr lang="zh-TW" altLang="en-US" sz="36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獻</a:t>
            </a: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香三</a:t>
            </a:r>
            <a:r>
              <a:rPr lang="zh-TW" altLang="en-US" sz="36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柱                 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陽仙真  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                </a:t>
            </a:r>
            <a:r>
              <a:rPr lang="zh-TW" altLang="en-US" sz="36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獻香一柱          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德大帝  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          </a:t>
            </a:r>
            <a:r>
              <a:rPr lang="zh-TW" altLang="en-US" sz="36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獻</a:t>
            </a: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香一</a:t>
            </a:r>
            <a:r>
              <a:rPr lang="zh-TW" altLang="en-US" sz="36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柱                   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慈仙真  三叩首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起作揖 獻香叩首禮畢 垂手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鞠躬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775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如何參拜老母⑴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、老母大典禮節⑴</a:t>
            </a:r>
            <a:endParaRPr lang="en-US" altLang="zh-TW" sz="36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作揖 跪獻</a:t>
            </a: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</a:t>
            </a:r>
            <a:r>
              <a:rPr lang="zh-TW" altLang="en-US" sz="36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柱（全獻）</a:t>
            </a:r>
            <a:endParaRPr lang="en-US" altLang="zh-TW" sz="36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三叩首                           起跪     三叩首     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跪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三叩首                    起作揖跪 五叩首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起作揖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跪                       明明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上帝  十叩首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，用初一十五之禮節來叩首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獻檀香禮之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叩首，九五大禮之後，其餘用初一十五獻檀香之禮節。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767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如何參拜老母⑴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、老母大典禮節⑵</a:t>
            </a:r>
            <a:endParaRPr lang="en-US" altLang="zh-TW" sz="36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獻檀香禮之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跪 初獻香三柱      三叩首                           起跪亞獻香三柱                          三叩首                         起跪終獻香三柱            三叩首                    起作揖跪 獻香五柱            五叩首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以下，用初一十五之禮節來獻香叩首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031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@gmail.com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err="1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WeChat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網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如何參拜老母⑴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早晚獻香禮節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⑴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家庭佛堂九柱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⑵   ⑵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⑶⑴⑸ ⑴ ⑴ 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⑷   ⑶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公共佛堂十五柱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⑵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⑴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⑵   ⑶ ⑵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buClr>
                <a:srgbClr val="6EA0B0"/>
              </a:buClr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⑶⑴⑸    ⑴ </a:t>
            </a:r>
            <a:r>
              <a:rPr lang="zh-TW" altLang="en-US" sz="3600" dirty="0" smtClean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⑴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⑷   ⑵ ⑶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⑴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⑶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273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如何參拜老母⑴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早晚獻香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禮節⑵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明明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上帝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十叩首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諸天神聖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五叩首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彌勒祖師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五叩首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三叩首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活佛師尊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三叩首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月慧菩薩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三叩首     灶君      一叩首       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師尊      一叩首          師母      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 鎮殿元帥  一叩首 鎮殿將軍  一叩首 教化菩薩  一叩首 各位大仙  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212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如何參拜老母⑴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、早晚獻香禮節⑶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老前人    一叩首 前人      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傳師    一叩首   引保師    一叩首   前賢大眾  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     自己祖先  一叩首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默唸愿懺文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446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如何參拜老母⑴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、早晚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獻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香禮節⑷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默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唸愿懺文 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餘蘊（信士）</a:t>
            </a:r>
            <a:r>
              <a:rPr lang="en-US" altLang="zh-TW" sz="3600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ooo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虔心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跪在                 明明上帝蓮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        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真傳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三叩首                        彌勒祖師 妙法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無邊 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庇眾生 懺悔佛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前 改過自新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同註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盤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三叩首             凡係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佛堂顛倒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錯亂 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祈祖師赦罪容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寬 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                     南無阿彌十佛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天元 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5292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如何參拜老母⑴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、早晚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獻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香禮節⑸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公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祖師  五叩首 天然古佛  五叩首 中華聖母  五叩首 白水聖帝  三叩首 德慧菩薩  三叩首 白陽仙真  三叩首        義德大帝  一叩首  育慈仙真  一叩首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謝謝老母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大慈大悲 一百叩首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起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作揖 獻香叩首禮畢 垂手鞠躬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786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如何參拜老母⑴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、獻供禮節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正規禮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供禮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開始 請獻結緣香人 獻香就拜位 作揖跪 獻香三柱 三叩首 起作揖 鞠躬             兩邊排班 對面作揖 各就拜位 作揖跪 三叩首起作揖 前進就獻位   作揖 後二位跪        作揖 三叩首        端跪舉眉齊 接舉眉齊 接舉眉齊 誠敬奉獻（上清下濁）作揖（一叩首）端跪 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齊 接 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齊 接 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齊 誠敬奉獻（上首居中）、、、如此循環到獻供完為止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214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如何參拜老母⑴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四、初一十五獻香禮節⑴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獻香全柱的禮節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跪獻香全柱（全獻）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明明上帝  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           起作揖跪  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諸天神聖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九叩首           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作揖跪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彌勒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祖師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九叩首                        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作揖跪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南海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古佛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五叩首    活佛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師尊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五叩首             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慧菩薩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五叩首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三叩首       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師尊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三叩首 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師母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三叩首                          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殿元帥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三叩首             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殿將軍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三叩首                           教化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菩薩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三叩首                      各位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大仙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三叩首 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2142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如何參拜老母⑴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5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四、初一十五獻香</a:t>
            </a:r>
            <a:r>
              <a:rPr lang="zh-TW" altLang="en-US" sz="35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禮節⑵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前人    一叩首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前人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一叩首       點傳師    一叩首   引保師    一叩首   前賢大眾  一叩首     自己祖先  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作揖 跪                             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公祖師  五叩首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天然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古佛  五叩首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中華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聖母  五叩首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白水聖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帝  三叩首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慧菩薩  三叩首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陽仙真  三叩首        義德大帝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三叩首         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慈仙真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三叩首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起作揖 獻香叩首禮畢 垂手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鞠躬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949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2507</TotalTime>
  <Words>1103</Words>
  <Application>Microsoft Office PowerPoint</Application>
  <PresentationFormat>如螢幕大小 (16:9)</PresentationFormat>
  <Paragraphs>80</Paragraphs>
  <Slides>15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如何參拜老母⑴ 悟見講</vt:lpstr>
      <vt:lpstr>如何參拜老母⑴ 悟見講</vt:lpstr>
      <vt:lpstr>如何參拜老母⑴ 悟見講</vt:lpstr>
      <vt:lpstr>如何參拜老母⑴ 悟見講</vt:lpstr>
      <vt:lpstr>如何參拜老母⑴ 悟見講</vt:lpstr>
      <vt:lpstr>如何參拜老母⑴ 悟見講</vt:lpstr>
      <vt:lpstr>如何參拜老母⑴ 悟見講</vt:lpstr>
      <vt:lpstr>如何參拜老母⑴ 悟見講</vt:lpstr>
      <vt:lpstr>如何參拜老母⑴ 悟見講</vt:lpstr>
      <vt:lpstr>如何參拜老母⑴ 悟見講</vt:lpstr>
      <vt:lpstr>如何參拜老母⑴ 悟見講</vt:lpstr>
      <vt:lpstr>如何參拜老母⑴ 悟見講</vt:lpstr>
      <vt:lpstr>如何參拜老母⑴ 悟見講</vt:lpstr>
      <vt:lpstr>如何參拜老母⑴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465</cp:revision>
  <dcterms:created xsi:type="dcterms:W3CDTF">2014-02-15T05:50:45Z</dcterms:created>
  <dcterms:modified xsi:type="dcterms:W3CDTF">2018-10-22T08:27:10Z</dcterms:modified>
  <cp:contentStatus/>
</cp:coreProperties>
</file>