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956376" y="267494"/>
            <a:ext cx="1062528" cy="4388644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4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靈性的故家鄉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539552" y="195486"/>
            <a:ext cx="7560840" cy="4752528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佛的法界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菩薩法界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緣覺法界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聲聞法界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氣天道法界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阿修羅道法界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人道法界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地獄道法界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畜生道法界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餓鬼道法界</a:t>
            </a:r>
            <a:endParaRPr lang="zh-TW" altLang="en-US" sz="4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00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36</Words>
  <Application>Microsoft Office PowerPoint</Application>
  <PresentationFormat>如螢幕大小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地鐵</vt:lpstr>
      <vt:lpstr>  靈性的故家鄉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天到神   天道的神明</dc:title>
  <dc:creator>v345</dc:creator>
  <cp:lastModifiedBy>v345</cp:lastModifiedBy>
  <cp:revision>7</cp:revision>
  <dcterms:created xsi:type="dcterms:W3CDTF">2014-02-11T12:30:16Z</dcterms:created>
  <dcterms:modified xsi:type="dcterms:W3CDTF">2014-02-12T04:56:38Z</dcterms:modified>
</cp:coreProperties>
</file>