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63" r:id="rId2"/>
    <p:sldId id="264" r:id="rId3"/>
    <p:sldId id="270" r:id="rId4"/>
    <p:sldId id="268" r:id="rId5"/>
    <p:sldId id="267" r:id="rId6"/>
    <p:sldId id="269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4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3C793-C8AE-47EE-98FD-88B3A82EE3E5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C164A-65C8-40F6-A3EA-549A15F424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8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C164A-65C8-40F6-A3EA-549A15F42426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507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2014/3/20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028384" y="267494"/>
            <a:ext cx="946448" cy="4680520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FFFF00"/>
                </a:solidFill>
                <a:ea typeface="全真顏體" pitchFamily="49" charset="-120"/>
              </a:rPr>
              <a:t>天</a:t>
            </a:r>
            <a:r>
              <a:rPr lang="zh-TW" altLang="en-US" sz="4400" dirty="0" smtClean="0">
                <a:solidFill>
                  <a:srgbClr val="FFFF00"/>
                </a:solidFill>
                <a:ea typeface="全真顏體" pitchFamily="49" charset="-120"/>
              </a:rPr>
              <a:t>道</a:t>
            </a:r>
            <a:r>
              <a:rPr lang="zh-TW" altLang="en-US" sz="4400" dirty="0">
                <a:solidFill>
                  <a:srgbClr val="FFFF00"/>
                </a:solidFill>
                <a:ea typeface="全真顏體" pitchFamily="49" charset="-120"/>
              </a:rPr>
              <a:t>的</a:t>
            </a:r>
            <a:r>
              <a:rPr lang="zh-TW" altLang="en-US" sz="4400" dirty="0" smtClean="0">
                <a:solidFill>
                  <a:srgbClr val="FFFF00"/>
                </a:solidFill>
                <a:ea typeface="全真顏體" pitchFamily="49" charset="-120"/>
              </a:rPr>
              <a:t>宗旨淺解</a:t>
            </a:r>
            <a:endParaRPr lang="zh-TW" altLang="en-US" sz="4400" dirty="0">
              <a:solidFill>
                <a:srgbClr val="FFFF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7704856" cy="4896544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ea typeface="全真顏體" pitchFamily="49" charset="-120"/>
              </a:rPr>
              <a:t>敬</a:t>
            </a:r>
            <a:r>
              <a:rPr lang="zh-TW" altLang="en-US" sz="6000" dirty="0">
                <a:ea typeface="全真顏體" pitchFamily="49" charset="-120"/>
              </a:rPr>
              <a:t>天地，禮神明，愛國忠事，敦品崇禮；孝父母，重</a:t>
            </a:r>
            <a:r>
              <a:rPr lang="zh-TW" altLang="en-US" sz="6000" dirty="0" smtClean="0">
                <a:ea typeface="全真顏體" pitchFamily="49" charset="-120"/>
              </a:rPr>
              <a:t>師尊，</a:t>
            </a:r>
            <a:r>
              <a:rPr lang="zh-TW" altLang="en-US" sz="6000" dirty="0">
                <a:ea typeface="全真顏體" pitchFamily="49" charset="-120"/>
              </a:rPr>
              <a:t>信朋友，和鄉鄰；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5569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028384" y="267494"/>
            <a:ext cx="946448" cy="4680520"/>
          </a:xfrm>
        </p:spPr>
        <p:txBody>
          <a:bodyPr/>
          <a:lstStyle/>
          <a:p>
            <a:r>
              <a:rPr lang="zh-TW" altLang="en-US" sz="4800" dirty="0">
                <a:solidFill>
                  <a:srgbClr val="FFFF00"/>
                </a:solidFill>
                <a:ea typeface="全真顏體" pitchFamily="49" charset="-120"/>
              </a:rPr>
              <a:t>天道的宗旨淺解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704856" cy="4742035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ea typeface="全真顏體" pitchFamily="49" charset="-120"/>
              </a:rPr>
              <a:t>改惡向善，講明五倫八德，闡發五教聖人之奧旨，恪遵四維綱常之古禮；</a:t>
            </a:r>
            <a:br>
              <a:rPr lang="zh-TW" altLang="en-US" sz="6000" dirty="0">
                <a:ea typeface="全真顏體" pitchFamily="49" charset="-120"/>
              </a:rPr>
            </a:br>
            <a:endParaRPr lang="zh-TW" altLang="en-US" sz="6000" dirty="0"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028384" y="267494"/>
            <a:ext cx="946448" cy="4680520"/>
          </a:xfrm>
        </p:spPr>
        <p:txBody>
          <a:bodyPr/>
          <a:lstStyle/>
          <a:p>
            <a:r>
              <a:rPr lang="zh-TW" altLang="en-US" sz="4800" dirty="0">
                <a:solidFill>
                  <a:srgbClr val="FFFF00"/>
                </a:solidFill>
                <a:ea typeface="全真顏體" pitchFamily="49" charset="-120"/>
              </a:rPr>
              <a:t>天道的宗旨淺解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704856" cy="4814044"/>
          </a:xfrm>
        </p:spPr>
        <p:txBody>
          <a:bodyPr/>
          <a:lstStyle/>
          <a:p>
            <a:r>
              <a:rPr lang="zh-TW" altLang="en-US" sz="4000" dirty="0">
                <a:solidFill>
                  <a:srgbClr val="FF0000"/>
                </a:solidFill>
                <a:ea typeface="全真顏體" pitchFamily="49" charset="-120"/>
              </a:rPr>
              <a:t>五教聖人之奧旨</a:t>
            </a:r>
            <a:endParaRPr lang="en-US" altLang="zh-TW" sz="4000" dirty="0" smtClean="0">
              <a:solidFill>
                <a:srgbClr val="FF0000"/>
              </a:solidFill>
              <a:ea typeface="全真顏體" pitchFamily="49" charset="-120"/>
            </a:endParaRPr>
          </a:p>
          <a:p>
            <a:r>
              <a:rPr lang="zh-TW" altLang="en-US" sz="4000" dirty="0" smtClean="0">
                <a:ea typeface="全真顏體" pitchFamily="49" charset="-120"/>
              </a:rPr>
              <a:t>儒教</a:t>
            </a:r>
            <a:r>
              <a:rPr lang="zh-TW" altLang="en-US" sz="4000" dirty="0">
                <a:ea typeface="全真顏體" pitchFamily="49" charset="-120"/>
              </a:rPr>
              <a:t>：存心養性，執中貫一，講忠恕。</a:t>
            </a:r>
            <a:endParaRPr lang="zh-TW" altLang="en-US" sz="4000" dirty="0">
              <a:ea typeface="全真顏體" pitchFamily="49" charset="-120"/>
            </a:endParaRPr>
          </a:p>
          <a:p>
            <a:r>
              <a:rPr lang="zh-TW" altLang="en-US" sz="4000" dirty="0">
                <a:ea typeface="全真顏體" pitchFamily="49" charset="-120"/>
              </a:rPr>
              <a:t>道教：修心煉性，抱元守一，講善良。</a:t>
            </a:r>
            <a:endParaRPr lang="zh-TW" altLang="en-US" sz="4000" dirty="0">
              <a:ea typeface="全真顏體" pitchFamily="49" charset="-120"/>
            </a:endParaRPr>
          </a:p>
          <a:p>
            <a:r>
              <a:rPr lang="zh-TW" altLang="en-US" sz="4000" dirty="0">
                <a:ea typeface="全真顏體" pitchFamily="49" charset="-120"/>
              </a:rPr>
              <a:t>佛教：明心見性，萬法歸一，講慈悲。</a:t>
            </a:r>
            <a:endParaRPr lang="zh-TW" altLang="en-US" sz="4000" dirty="0">
              <a:ea typeface="全真顏體" pitchFamily="49" charset="-120"/>
            </a:endParaRPr>
          </a:p>
          <a:p>
            <a:r>
              <a:rPr lang="zh-TW" altLang="en-US" sz="4000" dirty="0">
                <a:ea typeface="全真顏體" pitchFamily="49" charset="-120"/>
              </a:rPr>
              <a:t>耶教：洗心移性，默禱親一，講博愛。</a:t>
            </a:r>
            <a:endParaRPr lang="zh-TW" altLang="en-US" sz="4000" dirty="0">
              <a:ea typeface="全真顏體" pitchFamily="49" charset="-120"/>
            </a:endParaRPr>
          </a:p>
          <a:p>
            <a:r>
              <a:rPr lang="zh-TW" altLang="en-US" sz="4000" dirty="0">
                <a:ea typeface="全真顏體" pitchFamily="49" charset="-120"/>
              </a:rPr>
              <a:t>回教：堅心定性，清真返一，講惻隱</a:t>
            </a:r>
            <a:r>
              <a:rPr lang="zh-TW" altLang="en-US" sz="4000" b="1" dirty="0">
                <a:ea typeface="全真顏體" pitchFamily="49" charset="-120"/>
              </a:rPr>
              <a:t>。</a:t>
            </a:r>
            <a:endParaRPr lang="zh-TW" altLang="en-US" sz="4000" dirty="0">
              <a:ea typeface="全真顏體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908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028384" y="267494"/>
            <a:ext cx="946448" cy="4680520"/>
          </a:xfrm>
        </p:spPr>
        <p:txBody>
          <a:bodyPr/>
          <a:lstStyle/>
          <a:p>
            <a:r>
              <a:rPr lang="zh-TW" altLang="en-US" sz="4800" dirty="0">
                <a:solidFill>
                  <a:srgbClr val="FFFF00"/>
                </a:solidFill>
                <a:ea typeface="全真顏體" pitchFamily="49" charset="-120"/>
              </a:rPr>
              <a:t>天道的宗旨淺解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704856" cy="4742035"/>
          </a:xfrm>
        </p:spPr>
        <p:txBody>
          <a:bodyPr/>
          <a:lstStyle/>
          <a:p>
            <a:r>
              <a:rPr lang="zh-TW" altLang="en-US" sz="6000" dirty="0">
                <a:ea typeface="全真顏體" pitchFamily="49" charset="-120"/>
              </a:rPr>
              <a:t>洗心滌慮，借假修真，恢復本性之自然，啟發良知良能之至善；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028384" y="267494"/>
            <a:ext cx="946448" cy="4680520"/>
          </a:xfrm>
        </p:spPr>
        <p:txBody>
          <a:bodyPr/>
          <a:lstStyle/>
          <a:p>
            <a:r>
              <a:rPr lang="zh-TW" altLang="en-US" sz="4800" dirty="0">
                <a:solidFill>
                  <a:srgbClr val="FFFF00"/>
                </a:solidFill>
                <a:ea typeface="全真顏體" pitchFamily="49" charset="-120"/>
              </a:rPr>
              <a:t>天道的宗旨淺解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704856" cy="4814044"/>
          </a:xfrm>
        </p:spPr>
        <p:txBody>
          <a:bodyPr/>
          <a:lstStyle/>
          <a:p>
            <a:r>
              <a:rPr lang="zh-TW" altLang="en-US" sz="6000" dirty="0">
                <a:ea typeface="全真顏體" pitchFamily="49" charset="-120"/>
              </a:rPr>
              <a:t>己立立人，己達達人；挽世界為清平，化人心為良善，冀世界為大同。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1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028384" y="267494"/>
            <a:ext cx="946448" cy="4680520"/>
          </a:xfrm>
        </p:spPr>
        <p:txBody>
          <a:bodyPr/>
          <a:lstStyle/>
          <a:p>
            <a:r>
              <a:rPr lang="zh-TW" altLang="en-US" sz="4800" dirty="0">
                <a:solidFill>
                  <a:srgbClr val="FFFF00"/>
                </a:solidFill>
                <a:ea typeface="全真顏體" pitchFamily="49" charset="-120"/>
              </a:rPr>
              <a:t>天道的宗旨淺解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704856" cy="4814044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591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114</TotalTime>
  <Words>205</Words>
  <Application>Microsoft Office PowerPoint</Application>
  <PresentationFormat>如螢幕大小 (16:9)</PresentationFormat>
  <Paragraphs>17</Paragraphs>
  <Slides>6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科技</vt:lpstr>
      <vt:lpstr>天道的宗旨淺解</vt:lpstr>
      <vt:lpstr>天道的宗旨淺解</vt:lpstr>
      <vt:lpstr>天道的宗旨淺解</vt:lpstr>
      <vt:lpstr>天道的宗旨淺解</vt:lpstr>
      <vt:lpstr>天道的宗旨淺解</vt:lpstr>
      <vt:lpstr>天道的宗旨淺解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v345</cp:lastModifiedBy>
  <cp:revision>19</cp:revision>
  <dcterms:created xsi:type="dcterms:W3CDTF">2014-02-15T05:50:45Z</dcterms:created>
  <dcterms:modified xsi:type="dcterms:W3CDTF">2014-03-20T13:26:26Z</dcterms:modified>
</cp:coreProperties>
</file>