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7" r:id="rId4"/>
    <p:sldId id="306" r:id="rId5"/>
    <p:sldId id="305" r:id="rId6"/>
    <p:sldId id="304" r:id="rId7"/>
    <p:sldId id="303" r:id="rId8"/>
    <p:sldId id="302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2017/2/20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天道獻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香的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、獻香是要你懺悔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老師也知道你們業障較重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 有時候你不想這麽做， 偏偏業障來牽纏，令你難以體悟， 你們要誠心的叩首， 為什麽要訂獻香禮？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仙佛貪你們的叩拜嗎？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（不是） 為師用意不是為此， 叩拜是要讓你找回自性， 每天的獻香都是要你懺悔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天道獻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香的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二、叩頭最靈了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你不要小看叩頭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 有什麽事要求的話，叩頭最靈了， 所以你們更應該勤勞的叩頭， 這樣你們的冤債就能慢慢的還了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693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天道獻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香的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三、叩首能讓心清靜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叩首就好像在叩天門一樣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 當時沒有欲念， 只有一顆和老母相近的心， 獻香時間就是給你們清靜一下自己的心， 反省一下自己的所做所為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538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天道獻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香的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四、獻香是要反省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早晚獻香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不是給仙佛獻獻而已， 而是讓自己好好反省反省。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磕頭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燒香，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要的是一顆真心，所以磕頭要至誠， 不要隨便，要一叩一叩慢慢的磕， 不要像趕火車般快。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8397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天道獻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香的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五、早晚禮佛的功能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陽弟子早晚禮佛主要的功能有以下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點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）實踐在家修行，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道化生活，是邁入 白陽修道，恒誠勤勞的第一步。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）養成晨昏定省禮拜諸佛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，養成守時 守信，良好的生活作息習慣。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）禮佛叩頭能全身運動，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動作呼吸調 和氣息，身心靈合一勤習功夫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3780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天道獻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香的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）晨昏禮佛磨煉心性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，跪下除我慢， 叩頭平心田，潛修謙卑的心氣。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）日日與佛印心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，佛心我心佛光靈光， 時時相互輝映，天天感應道交。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）日日禮佛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，常持三寶觀照般若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自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性理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體，效法諸佛菩薩住世之所行。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821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天道獻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香的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）學而時習心法修持，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感應領納佛 菩薩加持、加靈、加智慧，圓滿心性。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）時常持誦佛經訓練口才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，必能舌燦蓮花 妙語如珠，成就辯才無礙。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）早晚默念願懺文，可以約束身心，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懺悔佛前，改過自新，能同註天盤。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）早晚全家禮佛叩首，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促進家庭 和諧，落實道化家庭，實現彌勒家園。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290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天道獻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香的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義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六、禮佛祖先也沾光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每天叩首拜佛，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也向自己祖先一叩首， 這叫功德迴向祖先，這也是開設佛堂的殊勝！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435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325</TotalTime>
  <Words>626</Words>
  <Application>Microsoft Office PowerPoint</Application>
  <PresentationFormat>如螢幕大小 (16:9)</PresentationFormat>
  <Paragraphs>40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Franklin Gothic Book</vt:lpstr>
      <vt:lpstr>微軟正黑體</vt:lpstr>
      <vt:lpstr>標楷體</vt:lpstr>
      <vt:lpstr>Arial</vt:lpstr>
      <vt:lpstr>Wingdings 2</vt:lpstr>
      <vt:lpstr>科技</vt:lpstr>
      <vt:lpstr>天道獻香的真義 悟見講</vt:lpstr>
      <vt:lpstr>天道獻香的真義 悟見講</vt:lpstr>
      <vt:lpstr>天道獻香的真義 悟見講</vt:lpstr>
      <vt:lpstr>天道獻香的真義 悟見講</vt:lpstr>
      <vt:lpstr>天道獻香的真義 悟見講</vt:lpstr>
      <vt:lpstr>天道獻香的真義 悟見講</vt:lpstr>
      <vt:lpstr>天道獻香的真義 悟見講</vt:lpstr>
      <vt:lpstr>天道獻香的真義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122</cp:revision>
  <dcterms:created xsi:type="dcterms:W3CDTF">2014-02-15T05:50:45Z</dcterms:created>
  <dcterms:modified xsi:type="dcterms:W3CDTF">2017-02-20T07:31:34Z</dcterms:modified>
</cp:coreProperties>
</file>