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8" r:id="rId4"/>
    <p:sldId id="306" r:id="rId5"/>
    <p:sldId id="304" r:id="rId6"/>
    <p:sldId id="305" r:id="rId7"/>
    <p:sldId id="303" r:id="rId8"/>
    <p:sldId id="302" r:id="rId9"/>
    <p:sldId id="301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前言：四無量心，就是慈悲喜捨，諸佛菩薩的慈悲喜捨，就化成慈悲大愿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地藏王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菩薩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：地獄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不空，誓不成佛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觀世音菩薩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：聞聲救苦。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普門品云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：善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男子，若有無量百千萬億眾生，受諸苦惱，聞是觀世音菩薩，一心稱名，觀世音菩薩，即時觀其音聲，皆得解脫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南海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古佛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的大愿，</a:t>
            </a:r>
            <a:r>
              <a:rPr lang="zh-TW" altLang="en-US" sz="3200" dirty="0">
                <a:latin typeface="+mj-ea"/>
              </a:rPr>
              <a:t> 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願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渡盡閻浮上人</a:t>
            </a:r>
            <a:r>
              <a:rPr lang="zh-TW" altLang="en-US" sz="3200" dirty="0">
                <a:latin typeface="+mj-ea"/>
                <a:ea typeface="+mj-ea"/>
              </a:rPr>
              <a:t>」「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眾生度盡，方證菩提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638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612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釋迦牟尼佛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：願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渡盡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眾生</a:t>
            </a:r>
            <a:endParaRPr lang="zh-TW" altLang="en-US" sz="32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阿彌陀佛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：四十八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願，皆願人同登極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樂。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太上老君個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願渡人於百千萬億劫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endParaRPr lang="zh-TW" altLang="en-US" sz="3200" dirty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純陽道祖的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願渡盡眾生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關聖大帝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十萬劫普渡慈航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活佛恩師悲愿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希望大家成仙佛達到究竟圓滿 超脫苦海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彌勒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祖師悲願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創建人間淨土與龍華三會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慈悲喜捨的意義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活 佛 師 尊 慈 訓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只有奉獻沒有條件之謂</a:t>
            </a:r>
            <a:r>
              <a:rPr lang="zh-TW" altLang="en-US" sz="32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慈心圓滿時才能常轉法輪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只有犧牲沒有自己之謂</a:t>
            </a:r>
            <a:r>
              <a:rPr lang="zh-TW" altLang="en-US" sz="32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悲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悲心自在時才能利益眾生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只有義務沒有權力之為</a:t>
            </a:r>
            <a:r>
              <a:rPr lang="zh-TW" altLang="en-US" sz="32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喜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喜心滿意時才能恆順眾生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只有付出沒有佔有之為</a:t>
            </a:r>
            <a:r>
              <a:rPr lang="zh-TW" altLang="en-US" sz="32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捨心無執時才能健美善真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何謂無量心？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無量心有三層真意</a:t>
            </a:r>
            <a:endParaRPr lang="en-US" altLang="zh-TW" sz="3600" dirty="0" smtClean="0">
              <a:solidFill>
                <a:srgbClr val="FFC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持之有恆，不令斷絕。，謂之無量心。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二、  慈悲喜捨，能獲無量功德。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眾生受益無量，不可計數。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修行欲成就佛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道，就要發四無量心之大愿，方能成就佛道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 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51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無量：給眾生快樂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給眾生最大的快樂，就是救眾生的靈性，超脫生死輪迴，成就佛道，回無極理天。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欲救眾生靈性，就必須勸化他，拜明師求道，進而修道辦道。  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渡人要渡回天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，才是真渡，成全眾生，持之有恆。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救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人靈性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，勝造七級浮屠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en-US" altLang="zh-TW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62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悲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無量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心：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悲心即是同情心，憫憐他人的悲苦，拔除他人的苦惱，時常存心想念，永遠不疲於悲念，永不退轉於幫助人，就叫做悲無量心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眾生有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八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大苦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要眾生離苦得樂，就要渡眾生，求道修道辦道。 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  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求道修道，是唯一解脫的路。</a:t>
            </a:r>
            <a:endParaRPr lang="zh-TW" altLang="en-US" sz="32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劫難是苦，眾生真正的劫難，是累世的輪迴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28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喜無量心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喜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是歡喜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，見到別人做善事，不要阻礙他，或者有喜慶事情，也不要嫉妒他，要內心歡喜地祝賀他，助他成功，常常永遠都是這樣，就是喜無量心。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見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人行善，見人離苦得樂，自己亦深生歡喜，是喜無量心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修行人的喜樂心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，論語學而偏第一章說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學而時習之，不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亦悅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乎，有朋自遠方來，不亦樂乎，人不知而不慍，不亦君子乎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668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捨無量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是平等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，對一切怨家、逆境、不如意的事，內心安靜，沒有絲毫怨恨，對一切順境，也不貪愛，感情和理智保持平衡，不因外境誘惑而動搖，人就會穩重和平，這是捨無量心。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生分別心，怨親平等，不起愛憎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，放下不執著，就是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捨無量心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活 佛 師 尊 慈 訓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只有付出沒有佔有之為</a:t>
            </a:r>
            <a:r>
              <a:rPr lang="zh-TW" altLang="en-US" sz="36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捨心無執時才能健美善真</a:t>
            </a:r>
          </a:p>
          <a:p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123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四無量心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慈悲喜捨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結論</a:t>
            </a:r>
            <a:endParaRPr lang="en-US" altLang="zh-TW" sz="40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詩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曰</a:t>
            </a:r>
            <a:endParaRPr lang="en-US" altLang="zh-TW" sz="40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愛歡心掛臉容 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   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悲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天憫人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藏心中</a:t>
            </a:r>
            <a:b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喜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將塵世化瑤池 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         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捨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己求全成大器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普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照三曹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慰眾心       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盡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餘蘊和靈殘</a:t>
            </a:r>
            <a:b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志成城憑信念 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            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生不息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莫遲延</a:t>
            </a:r>
          </a:p>
          <a:p>
            <a:endParaRPr lang="en-US" altLang="zh-TW" sz="40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sz="40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0664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</TotalTime>
  <Words>582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超世紀細毛楷</vt:lpstr>
      <vt:lpstr>微軟正黑體</vt:lpstr>
      <vt:lpstr>Arial</vt:lpstr>
      <vt:lpstr>Wingdings 2</vt:lpstr>
      <vt:lpstr>科技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  <vt:lpstr>四無量心慈悲喜捨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58</cp:revision>
  <dcterms:created xsi:type="dcterms:W3CDTF">2014-02-15T05:50:45Z</dcterms:created>
  <dcterms:modified xsi:type="dcterms:W3CDTF">2016-03-05T03:19:49Z</dcterms:modified>
</cp:coreProperties>
</file>