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68" r:id="rId3"/>
    <p:sldId id="259" r:id="rId4"/>
    <p:sldId id="264" r:id="rId5"/>
    <p:sldId id="263" r:id="rId6"/>
    <p:sldId id="265" r:id="rId7"/>
    <p:sldId id="267" r:id="rId8"/>
    <p:sldId id="266" r:id="rId9"/>
    <p:sldId id="260" r:id="rId10"/>
    <p:sldId id="258" r:id="rId11"/>
    <p:sldId id="262" r:id="rId12"/>
    <p:sldId id="26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看破四大皆空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一、凡人的四大皆空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看空：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、色、財、氣，就是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四大皆空。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名、利、恩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、愛，就是四大皆空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凡人如能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看破以上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而來求道修道辦道，那就是真正的看空，那就不再是凡夫了。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如能看破以上諸空，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但不知來求道修道辦道，那仍是凡夫。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49384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看破四大皆空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總之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，正法無他，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唯悟心源；貪欲不絕，均被意牽；心本清寂，忽動忽定；心本無有，忽存有想；具足諸慧，清淨平常。不思則有，念動則遮；知法無用，清淨自如；喜惡不思，似愚似拙；如斯而行，是名修佛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說，一念不生謂之靜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，覺而滅之謂之法，依法而為謂之修。修人世之果者，不外積德循理；修佛道之果者，必須無人無我。聖凡兩途在人自為耳。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看破四大皆空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七、悟四大真空得解脫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拜明師求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即能悟以上四大真空。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求道後，了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悟四大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即能修道辦道，靜渡己，動渡人，己立立人，己達達人。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圓滿，成就佛道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，千秋萬世，成仙做佛，了脫輪迴。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，以致於成道，九玄七祖都能沾光，也能同超生。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12578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看破四大皆空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3256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看破四大皆空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2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何謂佛法上的四大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四大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是指地、水、火、風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等結合物體的四種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地大：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以堅硬為性，能支持萬物，不使墜落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水大：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以潮濕為性，能收攝萬物，不使散溢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火大：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以溫暖為性，能成熟萬物，不使壞爛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風大：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以流動為性，能生長萬物，調節暢通。</a:t>
            </a:r>
            <a:r>
              <a:rPr lang="zh-TW" altLang="en-US" sz="3200" dirty="0"/>
              <a:t> </a:t>
            </a:r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5974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看破四大皆空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三、人身上的四大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身上的血液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身上的溫度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身上的呼吸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身上的骨肉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人活在世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乃是四大假合的作用。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當四大假合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離散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時，人的身體即死亡。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人身上有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，身體死亡，靈性何處去？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7744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看破四大皆空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四、四大不空苦惱多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眾生不明真理，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看不破「四大皆空」，所以有種種的苦惱，所謂人生八大苦，就是這樣來的。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眾生因為不能體悟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四大皆空，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認假為真，不知不覺造下罪孽，因此落入生死輪迴，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不得解脫，煩惱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無邊。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0489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看破四大皆空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、佛陀的四大皆空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告訴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我們「四大皆空」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真理，目的就是要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了知物質世界的虛幻不實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，都是地、水、火、風四大假合而成，四大假合離散即滅了。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藏，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就是希望我們眾生拜明師求道，返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觀自照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，找到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生命的實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生命的實相，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就是超脫生死，靈性回理天，超脫生死輪迴。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8875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看破四大皆空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、生命實相四大真空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性理題釋七十四題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說：四大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真空：空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身、空心、空性、空法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身體本是父母所生，亦具父母氣息，九空長流，種種不淨，四大假合，終須敗壞。故有智者，知身是幻，未死之前，當死一般看待；不過借此幻身，學道修修行，此之謂悟身空。</a:t>
            </a:r>
            <a:r>
              <a:rPr lang="zh-TW" altLang="en-US" sz="3200" dirty="0"/>
              <a:t/>
            </a:r>
            <a:br>
              <a:rPr lang="zh-TW" altLang="en-US" sz="3200" dirty="0"/>
            </a:br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22921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看破四大皆空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觀自心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；非生非滅，最聖最靈；遇境即有，境滅則無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悟眞心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，常覺不昧，不隨妄想流傳；但依眞性主行，此之謂悟心空。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8491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看破四大皆空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觀自性：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既然不動，感而遂通；變化無窮，威靈莫測；明明了了，自覺覺知；靈靈寂寂，無為無常；此之謂悟性空。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40477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看破四大皆空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法空：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觀如來，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皆是方便引導法門；如水洗塵，似病與藥。若證得心空法了，病去，則藥可除，此之謂悟法空。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9019040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333</TotalTime>
  <Words>953</Words>
  <Application>Microsoft Office PowerPoint</Application>
  <PresentationFormat>如螢幕大小 (16:9)</PresentationFormat>
  <Paragraphs>208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看破四大皆空 悟見講                  </vt:lpstr>
      <vt:lpstr> 看破四大皆空 悟見講                  </vt:lpstr>
      <vt:lpstr> 看破四大皆空 悟見講                  </vt:lpstr>
      <vt:lpstr> 看破四大皆空 悟見講                  </vt:lpstr>
      <vt:lpstr> 看破四大皆空 悟見講                  </vt:lpstr>
      <vt:lpstr> 看破四大皆空 悟見講                  </vt:lpstr>
      <vt:lpstr> 看破四大皆空 悟見講                  </vt:lpstr>
      <vt:lpstr> 看破四大皆空 悟見講                  </vt:lpstr>
      <vt:lpstr> 看破四大皆空 悟見講                  </vt:lpstr>
      <vt:lpstr> 看破四大皆空 悟見講                  </vt:lpstr>
      <vt:lpstr> 看破四大皆空 悟見講                  </vt:lpstr>
      <vt:lpstr> 看破四大皆空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140</cp:revision>
  <dcterms:created xsi:type="dcterms:W3CDTF">2014-02-15T05:50:45Z</dcterms:created>
  <dcterms:modified xsi:type="dcterms:W3CDTF">2016-07-04T00:45:48Z</dcterms:modified>
</cp:coreProperties>
</file>