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96" r:id="rId2"/>
    <p:sldId id="297" r:id="rId3"/>
    <p:sldId id="304" r:id="rId4"/>
    <p:sldId id="301" r:id="rId5"/>
    <p:sldId id="300" r:id="rId6"/>
    <p:sldId id="299" r:id="rId7"/>
    <p:sldId id="303" r:id="rId8"/>
    <p:sldId id="302" r:id="rId9"/>
    <p:sldId id="298" r:id="rId1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0" d="100"/>
          <a:sy n="60" d="100"/>
        </p:scale>
        <p:origin x="758" y="35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2017/8/31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2017/8/31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2017/8/31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2017/8/31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2017/8/31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68660"/>
            <a:ext cx="720080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四大皆空真實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、四大皆空不容易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看空：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酒、色、財、氣，就是四大皆空。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看空：名、利、恩、愛，就是四大皆空。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凡人如能看破以上諸空，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而來求道修道辦道，那就是真正的看空，那就不再是凡夫了。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如能看破以上諸空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，但不知來求道修道辦道，那仍是凡夫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68660"/>
            <a:ext cx="720080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四大皆空真實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二、人身四大也是空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水：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身上的血液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火：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身上的溫度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風：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身上的呼吸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土：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身上的骨肉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人活在世上，乃是四大假合的作用。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當四大假合離散時，人的身體即死亡。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人身上有靈性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，身體死亡，靈性何處去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6742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68660"/>
            <a:ext cx="720080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四大皆空真實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9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、自然界四大皆空</a:t>
            </a:r>
            <a:endParaRPr lang="en-US" altLang="zh-TW" sz="39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佛法</a:t>
            </a: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上的四大？</a:t>
            </a:r>
          </a:p>
          <a:p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四大是指地、水、火、風等結合物體的四種元素：</a:t>
            </a: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地大：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以堅硬為性，能支持萬物，不使墜落。</a:t>
            </a:r>
            <a:b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水大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：以潮濕為性，能收攝萬物，不使散溢。</a:t>
            </a:r>
            <a:b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火大：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以溫暖為性，能成熟萬物，不使壞爛。</a:t>
            </a: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風大：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以流動為性，能生長萬物，調節暢通</a:t>
            </a:r>
            <a:r>
              <a:rPr lang="zh-TW" altLang="en-US" sz="3600" dirty="0"/>
              <a:t>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2420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68660"/>
            <a:ext cx="720080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四大皆空真實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四大不空苦惱多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眾生不明真理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，看不破「四大皆空」，所以有種種的苦惱，所謂人生八大苦，就是這樣來的。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眾生因為不能體悟四大皆空，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認假為真，不知不覺造下罪孽，因此落入生死輪迴，不得解脫，煩惱無邊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3587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68660"/>
            <a:ext cx="720080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四大皆空真實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求道能空四大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佛陀告訴我們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「四大皆空」的真理，目的就是要我們了知物質世界的虛幻不實，都是地、水、火、風四大假合而成，四大假合離散即滅了。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佛陀談正法眼藏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，就是希望我們眾生拜明師求道，返觀自照，找到生命的實相。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生命的實相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，就是超脫生死，靈性回理天，超脫生死輪迴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8309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68660"/>
            <a:ext cx="720080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四大皆空真實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四大皆空真實義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四大真空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：空身、空心、空性、空法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身空：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身體本是父母所生，亦具父母氣息，九空長流，種種不淨，四大假合，終須敗壞。故有智者，知身是幻，未死之前，當死一般看待；不過借此幻身，學道修修行，此之謂悟身空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6770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68660"/>
            <a:ext cx="720080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四大皆空真實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四大皆空真實義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空：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複觀自心；非生非滅，最聖最靈；遇境即有，境滅則無。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能悟眞心，常覺不昧，不隨妄想流傳；但依眞性主行，此之謂悟心空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070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68660"/>
            <a:ext cx="720080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四大皆空真實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四大皆空真實義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空：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複觀自性：既然不動，感而遂通；變化無窮，威靈莫測；明明了了，自覺覺知；靈靈寂寂，無為無常；此之謂悟性空。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法空：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複觀如來，所談經云，皆是方便引導法門；如水洗塵，似病與藥。若證得心空法了，病去，則藥可除，此之謂悟法空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2746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68660"/>
            <a:ext cx="720080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四大皆空真實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悟真空得解脫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拜明師求道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，即能悟以上四大真空。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求道後，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了悟四大真空，即能修道辦道，靜渡己，動渡人，己立立人，己達達人。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覺行圓滿，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成就佛道，千秋萬世，成仙做佛，了脫輪迴。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6471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536</TotalTime>
  <Words>584</Words>
  <Application>Microsoft Office PowerPoint</Application>
  <PresentationFormat>如螢幕大小 (16:9)</PresentationFormat>
  <Paragraphs>43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7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四大皆空真實義 悟見講</vt:lpstr>
      <vt:lpstr>四大皆空真實義 悟見講</vt:lpstr>
      <vt:lpstr>四大皆空真實義 悟見講</vt:lpstr>
      <vt:lpstr>四大皆空真實義 悟見講</vt:lpstr>
      <vt:lpstr>四大皆空真實義 悟見講</vt:lpstr>
      <vt:lpstr>四大皆空真實義 悟見講</vt:lpstr>
      <vt:lpstr>四大皆空真實義 悟見講</vt:lpstr>
      <vt:lpstr>四大皆空真實義 悟見講</vt:lpstr>
      <vt:lpstr>四大皆空真實義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189</cp:revision>
  <dcterms:created xsi:type="dcterms:W3CDTF">2014-02-15T05:50:45Z</dcterms:created>
  <dcterms:modified xsi:type="dcterms:W3CDTF">2017-08-31T12:47:25Z</dcterms:modified>
  <cp:contentStatus/>
</cp:coreProperties>
</file>