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43" r:id="rId2"/>
    <p:sldId id="339" r:id="rId3"/>
    <p:sldId id="338" r:id="rId4"/>
    <p:sldId id="341" r:id="rId5"/>
    <p:sldId id="340" r:id="rId6"/>
    <p:sldId id="329" r:id="rId7"/>
    <p:sldId id="330" r:id="rId8"/>
    <p:sldId id="336" r:id="rId9"/>
    <p:sldId id="335" r:id="rId10"/>
    <p:sldId id="342" r:id="rId11"/>
    <p:sldId id="334" r:id="rId12"/>
    <p:sldId id="333" r:id="rId13"/>
    <p:sldId id="331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12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問道篇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無上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甚深微妙法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開經偈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無上甚深微妙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   百千萬劫難遭遇             我今見聞得受持           願解如來真實意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6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七、求道好處告你知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道祖先能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沾光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道的當下，你的祖先在地府，就停止受刑，可領一朵白蓮花，去地藏古佛那裡，聽經聞法，有時間，還要練習佛規禮節。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723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修辦篇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至高無上的大道，擺在你的眼前，告訴你，可以一世修一世成，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就是在現在，大開普渡的時候，快點去行功、去渡人。此時用力修，能讓我們一世修一世成，為何不呢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52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修辦道才能成道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成佛這件事，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不是用講的，而是要真真實實、腳踏實地的去修，去做，六萬多年來，咱們就只等這麼一次啊！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我們有行功了愿的機會，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就得要當下把握，緊緊的握住，有事建功易，無事建功難。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12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成道篇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修有辦</a:t>
            </a: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成佛道</a:t>
            </a:r>
            <a:endParaRPr lang="en-US" altLang="zh-TW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仙佛說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某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原人首開荒鰲頭獨占                     某原人建奇功位證魁元某原人財法施高昇上品 某原人捨身辦上乘尊嚴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某原人立佛堂金仙得坐 某原人代天化賜與品蓮某原人盡苦心仙班得列 某原人多慇懃昇賞無邊</a:t>
            </a:r>
            <a:endParaRPr lang="en-US" altLang="zh-TW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3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問道篇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、眞道假道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道假道不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一般            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道鬧熱混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眞道本是無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形象          超生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了死彈指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孔子師七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             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遇老子得道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論語註載朝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聞道             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死可矣人難參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0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、正法眼藏是眞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當年曾子一聲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唯         三千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弟子不明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釋迦苦行六年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載     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燈授記經註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花示衆靈山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           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法眼藏是眞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迦葉破顏而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微笑            他人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不曉為那般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80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三、成仙做佛要求道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伏羲氏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曾經拜過二十三位師，最後拜明師鬱華子而求道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軒轅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曾經拜過七十二位師，最後拜明師廣成子而求道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太上老君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曾經拜過八位師，最後拜明師鴻鈞子而求道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曾經拜過六位師，最後拜明師老子而求道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41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、成仙做佛要求道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曾經拜過五位師，最後拜明師燃燈古佛而求道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：耶穌，拜明師施洗約翰而求道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：穆罕默德，在山中修行時，拜明師迦伯納而求道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考證歷代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各個都有拜明師求道。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46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求道篇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五、求道是開啟天門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不要小看玄關一指，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這一指點是名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，是名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，是指點大家找到自己的真主人本來面目，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點開生死竅門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，所以不可輕視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稽查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古今仙佛聖賢，無有不求明師而成之者也。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故欲求超生了死，修道會真者，豈有不盡心訪求明師點化，而行善立德者乎？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輪廻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運三陽開泰，真宗普降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，有者不識天時，固執不通，不求明師點化，而盲修瞎煉，真諦無以參，性命無以立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福德，雖然多如恆沙之數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，因不能明心見性故，亦只能享受天界、人間福德。或三界神祇而已。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6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七、求道好處告你知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道能超脫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關點開了，就是成仙做佛的標記，只有這條路而已，所以叫做不二法門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道能躲刼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避難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你有求道，玄關有一點亮亮的，老師在天上一看，你要出車禍了，老師扇子一扇，車子就往後退了，就轉向了，你就躲過一劫。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01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問道求道修辦道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七、求道好處告你知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道後仙佛護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求道了，每個人都有五個護法神，在身邊來保護你，但相對的，有好就有壞，你做好，仙佛就保護你，你做不好，護法神就將你記過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道能改變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榜掛號、地府抽丁，求道了，你的命運就改變了，求道後，你們就不是人了，你們就是仙佛的候選人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36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2697</TotalTime>
  <Words>1073</Words>
  <Application>Microsoft Office PowerPoint</Application>
  <PresentationFormat>如螢幕大小 (16:9)</PresentationFormat>
  <Paragraphs>89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問道求道修辦道 悟見講</vt:lpstr>
      <vt:lpstr>問道求道修辦道 悟見講</vt:lpstr>
      <vt:lpstr>問道求道修辦道 悟見講</vt:lpstr>
      <vt:lpstr>問道求道修辦道 悟見講</vt:lpstr>
      <vt:lpstr>問道求道修辦道 悟見講</vt:lpstr>
      <vt:lpstr>問道求道修辦道 悟見講</vt:lpstr>
      <vt:lpstr>問道求道修辦道 悟見講</vt:lpstr>
      <vt:lpstr>問道求道修辦道 悟見講</vt:lpstr>
      <vt:lpstr>問道求道修辦道 悟見講</vt:lpstr>
      <vt:lpstr>問道求道修辦道 悟見講</vt:lpstr>
      <vt:lpstr>問道求道修辦道 悟見講</vt:lpstr>
      <vt:lpstr>問道求道修辦道 悟見講</vt:lpstr>
      <vt:lpstr>問道求道修辦道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458</cp:revision>
  <dcterms:created xsi:type="dcterms:W3CDTF">2014-02-15T05:50:45Z</dcterms:created>
  <dcterms:modified xsi:type="dcterms:W3CDTF">2018-11-27T08:05:50Z</dcterms:modified>
  <cp:contentStatus/>
</cp:coreProperties>
</file>