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97" r:id="rId2"/>
    <p:sldId id="298" r:id="rId3"/>
    <p:sldId id="299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8" d="100"/>
          <a:sy n="88" d="100"/>
        </p:scale>
        <p:origin x="7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卍大轉佛法真意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 ：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轉生命之法輪：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用生命之輪，轉出永恆的光輝。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轉心念之法輪：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用樂觀之心，從逆境中提昇自己。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轉理想之法輪：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用恢宏之理想，轉出成功的一頁。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轉眾生之法輪：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用博愛的心，轉變頑戾的眾生。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卍大轉佛法真意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 ：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轉道埸之法輪：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 用精密之規劃，轉出周詳之運作。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轉因果之法輪：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用正信正念，度一切苦厄，斷一切業障， 轉脫六輪迴。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轉自我之法輪：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用自性良知，轉自我之執障，除私我，明理以求造極。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3600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卍大轉佛法真意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南極仙翁慈語 ：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轉智慧之法輪：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用般若觀照自性，轉識成智，利益眾生。 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轉命運之法輪：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用真心修道，盡心辦道，行功了愿，積功累德，轉向光明人生。</a:t>
            </a:r>
          </a:p>
          <a:p>
            <a:pPr algn="l"/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轉世界之法輪：  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用道援引天下眾生，發揮彌勒悲願轉化娑婆世界為彌勒家園。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426964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3158</TotalTime>
  <Words>250</Words>
  <Application>Microsoft Office PowerPoint</Application>
  <PresentationFormat>如螢幕大小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卍大轉佛法真意 悟見講</vt:lpstr>
      <vt:lpstr>卍大轉佛法真意 悟見講</vt:lpstr>
      <vt:lpstr>卍大轉佛法真意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671</cp:revision>
  <dcterms:created xsi:type="dcterms:W3CDTF">2014-02-15T05:50:45Z</dcterms:created>
  <dcterms:modified xsi:type="dcterms:W3CDTF">2020-12-26T05:48:11Z</dcterms:modified>
  <cp:contentStatus/>
</cp:coreProperties>
</file>