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0" r:id="rId2"/>
    <p:sldId id="330" r:id="rId3"/>
    <p:sldId id="339" r:id="rId4"/>
    <p:sldId id="338" r:id="rId5"/>
    <p:sldId id="337" r:id="rId6"/>
    <p:sldId id="341" r:id="rId7"/>
    <p:sldId id="336" r:id="rId8"/>
    <p:sldId id="333" r:id="rId9"/>
    <p:sldId id="332" r:id="rId10"/>
    <p:sldId id="329" r:id="rId11"/>
    <p:sldId id="342" r:id="rId12"/>
    <p:sldId id="334" r:id="rId13"/>
    <p:sldId id="331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49" autoAdjust="0"/>
  </p:normalViewPr>
  <p:slideViewPr>
    <p:cSldViewPr>
      <p:cViewPr varScale="1">
        <p:scale>
          <a:sx n="74" d="100"/>
          <a:sy n="74" d="100"/>
        </p:scale>
        <p:origin x="590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、為何要出告反面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有天律，人有規矩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，無以規矩，不能成方圓。春去夏來，夏近秋到，秋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臨，冬至春回，一定規律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豈可一去不反面，故出門必告於長，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稟於上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，才有圓滿之交代，乃是人生之規律，是理之部分也，故出告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面，乃人倫大道上不可缺少之一部分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65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反面盡人道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告反面有如「孝」字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，為人子出不告於親，反不告於親，被父母擔心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掛慮則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悌」者為人後，出入不告則失悌，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忠者為人臣出入不告則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失忠。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下出入不告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長，則失信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失禮，則失義，則失廉，則失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恥。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人生之事，失信怎能言義，無義怎可談廉，廉不能談，則無恥也。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應重理守矩，出門進入應相告，方能獲得圓滿交代。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04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、出告反面不離道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孔夫子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曰：「父母在不遠遊，遊必有方」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。此於修道而言，則云吾人既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知有皇母，則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不可遠遊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是離道之義，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與老母同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在，不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遠遊，則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之義，如是遠遊，則必有方，此乃下凡之「遠遊」，「有方」是廣渡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方也。</a:t>
            </a:r>
          </a:p>
        </p:txBody>
      </p:sp>
    </p:spTree>
    <p:extLst>
      <p:ext uri="{BB962C8B-B14F-4D97-AF65-F5344CB8AC3E}">
        <p14:creationId xmlns:p14="http://schemas.microsoft.com/office/powerpoint/2010/main" val="39259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出告返面當應守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濟公老師訓曰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天堂有路爾不走           　地獄門閉硬闖奔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受了孽果之報應　          時至淚濕滿衣襟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生死輪迴易轉變　  大道難成受迴輪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一旦失足枉前功　  如同泡影天上雲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出告返面當應守　  人人行之萬古存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前賢提拔後覺醒　       當應代師道揚奔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20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須知曉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老師訓曰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契辦道須知曉　           識透是規之底蘊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所言出告反面事　             人人守之應牢遵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乃遠行至異地　         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乃通明欲出門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者遠方而回歸　             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乃當面而回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1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反面白話訓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出，是出去、離開。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告，是告訴、稟報。反，是返回、回來。面，是當面回覆。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所謂出告反面，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是指前賢交待的事情，無論是大小、遠近，都要緊記在心、認真去辦，事情辦完，定要清楚稟報、不可含糊。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6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三、出告反面白話訓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或者身為後學的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，要出門辦事，理當請示前賢、稟報前賢，並誠心請求指示、接受指導。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而每次出門回來的時候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，也當盡量迅速稟報事情辦理得如何，以免前賢擔心、掛慮。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51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反面深層意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此條佛規乃是警醒修道人對人要盡忠，對事當盡責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。並且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上上下下，尊卑有序，出入有禮，如此事事出告反面，圓滿交待，人倫大道，方為無虧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4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反面深層意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九六原人，乘願下凡，出時有告，反必面稟，自當時掛親娘，不忘無極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，故能刻刻念念，無生老母，時時盡心修道、辦道的人，方可以說是真正明白「出告反面」深意的人。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4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五、出行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要面告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老師訓曰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辦道奉師之承命　           召而遠方盡其心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欲行之時報前賢　           定於何時欲起身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懇求前賢而指示　    如何而作方能順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得受前賢指點後　  時時刻骨而銘心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行之毅力而幹辦　  勿畏勞苦與艱辛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事畢速返勿怠慢　          勿可貪戀誤良辰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18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六、回歸為何要面報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回歸當面報前賢　          言語情形勿瞞隱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以使長上心無慮　          辦道負責無辜恩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亦可解談困難事　  大眾互相可言論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先天言之有盡忠　  才算賢英一傑人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05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反面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七、出去辦道盡力辦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老師訓曰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若委事命爾作　            推諉違逆辦失勤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或者憤然怒氣生　              行之遲延不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草略而為誤時返　        回歸有事不說云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隱匿己心實可惱　           怎能辦道化迷津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盡忠盡孝人應守　            失忠失孝遭沉淪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盡忠盡於彌羅天　             盡孝盡於老娘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7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2443</TotalTime>
  <Words>814</Words>
  <Application>Microsoft Office PowerPoint</Application>
  <PresentationFormat>如螢幕大小 (16:9)</PresentationFormat>
  <Paragraphs>71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出告反面真實意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462</cp:revision>
  <dcterms:created xsi:type="dcterms:W3CDTF">2014-02-15T05:50:45Z</dcterms:created>
  <dcterms:modified xsi:type="dcterms:W3CDTF">2018-12-14T01:37:00Z</dcterms:modified>
  <cp:contentStatus/>
</cp:coreProperties>
</file>