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3" d="100"/>
          <a:sy n="93" d="100"/>
        </p:scale>
        <p:origin x="520" y="1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2017/4/18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六度波羅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密</a:t>
            </a:r>
            <a:r>
              <a:rPr lang="zh-TW" altLang="en-US" sz="4000" dirty="0" smtClean="0"/>
              <a:t>  </a:t>
            </a:r>
            <a:r>
              <a:rPr lang="en-US" altLang="zh-TW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、何謂六度萬行？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佛家說不行六度萬行，沒有辦法成道。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六度萬行是布施、持戒、忍辱、精進、禪定、智慧。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六度波羅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密</a:t>
            </a:r>
            <a:r>
              <a:rPr lang="zh-TW" altLang="en-US" sz="4000" dirty="0" smtClean="0"/>
              <a:t>  </a:t>
            </a:r>
            <a:r>
              <a:rPr lang="en-US" altLang="zh-TW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二、何謂布施？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何謂布施？把我們的心捨出來，捨在濟世救人的事上。如果你這顆心都捨不出來，你又能捨什麼東西呢？那你捨錢有用嗎？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如果說你只要拿錢來佛堂，就有很大的功德，你不改毛病去脾氣，那這「道」是假的，你就不用來相信這個「道」了。修道就是把脾氣毛病的心捨去，那就是布施了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00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六度波羅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密</a:t>
            </a:r>
            <a:r>
              <a:rPr lang="zh-TW" altLang="en-US" sz="4000" dirty="0" smtClean="0"/>
              <a:t>  </a:t>
            </a:r>
            <a:r>
              <a:rPr lang="en-US" altLang="zh-TW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三、持戒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佛家有佛家的規矩，家庭有家庭的規矩，那你來到佛堂，有守佛堂的規矩嗎？如果有照這樣做，這也是算持戒的一種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818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六度波羅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密</a:t>
            </a:r>
            <a:r>
              <a:rPr lang="zh-TW" altLang="en-US" sz="4000" dirty="0" smtClean="0"/>
              <a:t>  </a:t>
            </a:r>
            <a:r>
              <a:rPr lang="en-US" altLang="zh-TW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四、忍辱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在人世間有人的地方，就有是是非非，以後就要看你，修道功夫好不好，若功夫好就忍得下去，把一切的仇恨放掉，不要記在心上。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看透一切，要常回佛堂多聽課、多聽講師講解，你就會把一切不好的事情化掉，那你就等於做了忍辱的工夫了。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327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六度波羅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密</a:t>
            </a:r>
            <a:r>
              <a:rPr lang="zh-TW" altLang="en-US" sz="4000" dirty="0" smtClean="0"/>
              <a:t>  </a:t>
            </a:r>
            <a:r>
              <a:rPr lang="en-US" altLang="zh-TW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五、精進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修道總不能原地踏步，孔夫子說精益求精，修道要一天比一天進步，一天比一天的功夫還好，毛病一天比一天少，一日比一日去除不好的習性。如此才是真正做到精進的工夫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1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六度波羅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密</a:t>
            </a:r>
            <a:r>
              <a:rPr lang="zh-TW" altLang="en-US" sz="4000" dirty="0" smtClean="0"/>
              <a:t>  </a:t>
            </a:r>
            <a:r>
              <a:rPr lang="en-US" altLang="zh-TW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六、禪定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把兩條腿盤起來就叫禪定了嗎？什麼是禪定呢？真正的禪定是「一心不亂、淨念相繼。」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而不是兩腿盤著，眼睛閉上，若修道時時刻刻能一心不亂、淨念相繼，成道就有機會了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277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六度波羅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密</a:t>
            </a:r>
            <a:r>
              <a:rPr lang="zh-TW" altLang="en-US" sz="4000" dirty="0" smtClean="0"/>
              <a:t>  </a:t>
            </a:r>
            <a:r>
              <a:rPr lang="en-US" altLang="zh-TW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七、智慧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如果你能一心不亂、淨念相繼，你就有超人的智慧顯現出來。若修道辦道沒有六度萬行的助力，你會受到前世的冤孽債來阻礙，所以修道要明白你前世因緣，拿出智慧，拿出信心來，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不要對「道」懷疑，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只要勇往直前，一定可以突破萬難。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就像你在用水洗車子一樣，是用手掌來擦車子？還是用海綿來擦車子最好？當然是用海綿來擦車子最好。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09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六度波羅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密</a:t>
            </a:r>
            <a:r>
              <a:rPr lang="zh-TW" altLang="en-US" sz="4000" dirty="0" smtClean="0"/>
              <a:t>  </a:t>
            </a:r>
            <a:r>
              <a:rPr lang="en-US" altLang="zh-TW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、改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毛病脾氣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修道若不改毛病脾氣，就像用手來擦洗車子一樣，效果就不好了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今天修道能改脾氣毛病，行六度萬行、八正道，就像你拿海綿來洗車一樣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，效果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就很好。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694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559</TotalTime>
  <Words>570</Words>
  <Application>Microsoft Office PowerPoint</Application>
  <PresentationFormat>如螢幕大小 (16:9)</PresentationFormat>
  <Paragraphs>37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Franklin Gothic Book</vt:lpstr>
      <vt:lpstr>微軟正黑體</vt:lpstr>
      <vt:lpstr>標楷體</vt:lpstr>
      <vt:lpstr>Arial</vt:lpstr>
      <vt:lpstr>Wingdings 2</vt:lpstr>
      <vt:lpstr>科技</vt:lpstr>
      <vt:lpstr>六度波羅密   悟見講</vt:lpstr>
      <vt:lpstr>六度波羅密   悟見講</vt:lpstr>
      <vt:lpstr>六度波羅密   悟見講</vt:lpstr>
      <vt:lpstr>六度波羅密   悟見講</vt:lpstr>
      <vt:lpstr>六度波羅密   悟見講</vt:lpstr>
      <vt:lpstr>六度波羅密   悟見講</vt:lpstr>
      <vt:lpstr>六度波羅密   悟見講</vt:lpstr>
      <vt:lpstr>六度波羅密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132</cp:revision>
  <dcterms:created xsi:type="dcterms:W3CDTF">2014-02-15T05:50:45Z</dcterms:created>
  <dcterms:modified xsi:type="dcterms:W3CDTF">2017-04-18T06:05:57Z</dcterms:modified>
</cp:coreProperties>
</file>