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303" r:id="rId3"/>
    <p:sldId id="297" r:id="rId4"/>
    <p:sldId id="302" r:id="rId5"/>
    <p:sldId id="301" r:id="rId6"/>
    <p:sldId id="300" r:id="rId7"/>
    <p:sldId id="299" r:id="rId8"/>
    <p:sldId id="298" r:id="rId9"/>
    <p:sldId id="304" r:id="rId10"/>
    <p:sldId id="305" r:id="rId11"/>
    <p:sldId id="306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67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cnbible.com/job/28-28.htm" TargetMode="Externa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nbible.com/job/28-28.htm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nbible.com/psalms/111-10.htm" TargetMode="External"/><Relationship Id="rId2" Type="http://schemas.openxmlformats.org/officeDocument/2006/relationships/hyperlink" Target="http://cnbible.com/job/28-28.htm" TargetMode="Externa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://cnbible.com/proverbs/1-7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六度中之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、妙智慧從那裡來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你的妙智慧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，是從哪裡發出來？我看傻徒弟，還是迷迷糊糊的，為師替你們點開了，在哪裡啊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點也錯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，低一點也錯。別忘記了這個是「天心」，知道嗎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六度中之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4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、三畏九思是</a:t>
            </a:r>
            <a:r>
              <a:rPr lang="zh-TW" altLang="en-US" sz="4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</a:t>
            </a:r>
            <a:endParaRPr lang="en-US" altLang="zh-TW" sz="43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四書論語說</a:t>
            </a:r>
            <a:endParaRPr lang="en-US" altLang="zh-TW" sz="4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</a:t>
            </a:r>
            <a:r>
              <a:rPr lang="zh-TW" altLang="en-US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：君子</a:t>
            </a: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有三畏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：畏天命，畏大人，畏聖人之言。小人不知天命而不畏也，狎大人，侮聖人之言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3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孔子曰：君子有九思</a:t>
            </a:r>
            <a:r>
              <a:rPr lang="zh-TW" altLang="en-US" sz="43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，視思明，聽思聰，色思溫，貌思恭，言思忠，事思敬，疑思問，忿思難，見得思義</a:t>
            </a:r>
            <a:r>
              <a:rPr lang="zh-TW" altLang="en-US" sz="4000" b="1" dirty="0"/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  <a:hlinkClick r:id="rId2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1908720" y="3003798"/>
            <a:ext cx="792088" cy="282515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67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六度中之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十、止於至善是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四書大學篇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大學之道，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在明明德，在親民，在止於至善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止而後有定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，定而後能靜，靜而後能安，安而後能慮，慮而後能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物有本末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，事有終始，知所先後，則近道矣。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  <a:hlinkClick r:id="rId2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1908720" y="3003798"/>
            <a:ext cx="792088" cy="282515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40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六度中之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、妙智慧從那裡來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凡間的那個心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，凡間的心是偏心，你這個心是直的心，跟這個偏心不一樣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這個妙智慧呢？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就從這邊發出來，瞭解嗎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665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六度中之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二、修道要用智慧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凡事要懂得拿捏，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這就是智慧，修道也要有智慧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和聰明不一樣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，徒兒們要好好的研究，有天終合契心的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559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六度中之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三、活用的智慧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有玲瓏的佛性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，就有活用的智慧，但不是在表面上，迎人變化用功夫，那將會使你的真佛不得顯現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421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六度中之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四、生出智慧水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人間最怕什麼？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最怕缺水，一缺水，就叫苦連天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，有形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的缺水還不打緊， 最怕的是缺了智慧水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能發心來這邊聽道理，來這邊學道，就要打開心扉，才能生出智慧水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028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六度中之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五、運用菩提智慧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運用菩提智慧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，才能使凡情事務、萬事萬物皆合中道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你有了煩惱要解決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，要想辦法時，過程中，適合你的辦法，就是智慧所產生的妙用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800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六度中之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六、多想就沒有智慧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今天你的心念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，常常在動，那就是因為你多想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想會把智慧掩蓋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，就無法通達，做事情就無法做得有條理，有智慧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859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六度中之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七、智慧不長之原因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有很多事情調整不好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，是因為事情的經過、緣由、原因，你們還沒辦法全部想通，把事情全部混雜在一起，所以智慧沒辦法增長。</a:t>
            </a:r>
          </a:p>
        </p:txBody>
      </p:sp>
    </p:spTree>
    <p:extLst>
      <p:ext uri="{BB962C8B-B14F-4D97-AF65-F5344CB8AC3E}">
        <p14:creationId xmlns:p14="http://schemas.microsoft.com/office/powerpoint/2010/main" val="312437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六度中之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八、敬畏上帝是</a:t>
            </a:r>
            <a:r>
              <a:rPr lang="zh-TW" altLang="en-US" sz="4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</a:t>
            </a:r>
            <a:endParaRPr lang="en-US" altLang="zh-TW" sz="4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聖經説</a:t>
            </a:r>
            <a:endParaRPr lang="en-US" altLang="zh-TW" sz="4600" b="1" dirty="0" smtClean="0">
              <a:latin typeface="標楷體" panose="03000509000000000000" pitchFamily="65" charset="-120"/>
              <a:ea typeface="標楷體" panose="03000509000000000000" pitchFamily="65" charset="-120"/>
              <a:hlinkClick r:id="rId2"/>
            </a:endParaRPr>
          </a:p>
          <a:p>
            <a:r>
              <a:rPr lang="zh-TW" altLang="en-US" sz="4600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約伯</a:t>
            </a:r>
            <a:r>
              <a:rPr lang="zh-TW" altLang="en-US" sz="4600" b="1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記 </a:t>
            </a:r>
            <a:r>
              <a:rPr lang="en-US" altLang="zh-TW" sz="4600" b="1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28:28</a:t>
            </a: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他對人說：</a:t>
            </a:r>
            <a:r>
              <a:rPr lang="en-US" altLang="zh-TW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敬畏主就是智慧，遠離惡便是聰明。</a:t>
            </a:r>
            <a:r>
              <a:rPr lang="en-US" altLang="zh-TW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4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600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詩篇 </a:t>
            </a:r>
            <a:r>
              <a:rPr lang="en-US" altLang="zh-TW" sz="4600" b="1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111:10</a:t>
            </a: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敬畏耶和華是智慧的開端，凡遵行他命令的是聰明人</a:t>
            </a: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600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箴言 </a:t>
            </a:r>
            <a:r>
              <a:rPr lang="en-US" altLang="zh-TW" sz="4600" b="1" dirty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1:7</a:t>
            </a: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敬畏耶和華是知識的開端，愚妄人藐視智慧和訓誨</a:t>
            </a: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23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500</TotalTime>
  <Words>666</Words>
  <Application>Microsoft Office PowerPoint</Application>
  <PresentationFormat>如螢幕大小 (16:9)</PresentationFormat>
  <Paragraphs>55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六度中之智慧 悟見講</vt:lpstr>
      <vt:lpstr>六度中之智慧 悟見講</vt:lpstr>
      <vt:lpstr>六度中之智慧 悟見講</vt:lpstr>
      <vt:lpstr>六度中之智慧 悟見講</vt:lpstr>
      <vt:lpstr>六度中之智慧 悟見講</vt:lpstr>
      <vt:lpstr>六度中之智慧 悟見講</vt:lpstr>
      <vt:lpstr>六度中之智慧 悟見講</vt:lpstr>
      <vt:lpstr>六度中之智慧 悟見講</vt:lpstr>
      <vt:lpstr>六度中之智慧 悟見講</vt:lpstr>
      <vt:lpstr>六度中之智慧 悟見講</vt:lpstr>
      <vt:lpstr>六度中之智慧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215</cp:revision>
  <dcterms:created xsi:type="dcterms:W3CDTF">2014-02-15T05:50:45Z</dcterms:created>
  <dcterms:modified xsi:type="dcterms:W3CDTF">2017-09-28T23:48:42Z</dcterms:modified>
  <cp:contentStatus/>
</cp:coreProperties>
</file>