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4" r:id="rId4"/>
    <p:sldId id="303" r:id="rId5"/>
    <p:sldId id="30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88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209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528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27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先天佛堂不一般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一、先天佛堂的意義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㈠佛堂是眾生，心靈依靠站。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㈡佛堂是眾生，人生光明希望。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㈢佛堂是眾生將絕境，轉為生機地方。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㈣佛堂能將眾生惡習，轉化為清淨之氣。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㈤佛堂是皇母，在人間的宮殿。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㈥佛堂的佛光，與靈氣非常旺盛。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先天佛堂不一般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二、來佛堂謙虛學習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賢士來佛堂，要能謙虛學習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不懂的地方，要向前賢同修請教，心靈會獲得充足，智慧會獲得開啟 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41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先天佛堂不一般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三丶行功立德還業債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你們行財施法施，與無畏施功德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，你做多少的功德，就會消多少宿世業債，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做任何的善事，要存無心無為來做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，不是存有求之心，來行善 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746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先天佛堂不一般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四、三業清淨回理天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還要口清、意清、身清，三業都要清淨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，意念也要清淨，才能圓滿回天，會見老母娘 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499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先天佛堂不一般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五、無法清淨難回天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賢士們，若無法修得清淨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，來日到三關九口，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上天考核沒有過關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，就會被關到天牢裡，是無法回理天 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2112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2938</TotalTime>
  <Words>294</Words>
  <Application>Microsoft Office PowerPoint</Application>
  <PresentationFormat>如螢幕大小 (16:9)</PresentationFormat>
  <Paragraphs>33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先天佛堂不一般 悟見講</vt:lpstr>
      <vt:lpstr>先天佛堂不一般 悟見講</vt:lpstr>
      <vt:lpstr>先天佛堂不一般 悟見講</vt:lpstr>
      <vt:lpstr>先天佛堂不一般 悟見講</vt:lpstr>
      <vt:lpstr>先天佛堂不一般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681</cp:revision>
  <dcterms:created xsi:type="dcterms:W3CDTF">2014-02-15T05:50:45Z</dcterms:created>
  <dcterms:modified xsi:type="dcterms:W3CDTF">2021-01-29T01:30:54Z</dcterms:modified>
  <cp:contentStatus/>
</cp:coreProperties>
</file>