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45" r:id="rId2"/>
    <p:sldId id="351" r:id="rId3"/>
    <p:sldId id="346" r:id="rId4"/>
    <p:sldId id="352" r:id="rId5"/>
    <p:sldId id="347" r:id="rId6"/>
    <p:sldId id="350" r:id="rId7"/>
    <p:sldId id="348" r:id="rId8"/>
    <p:sldId id="353" r:id="rId9"/>
    <p:sldId id="349" r:id="rId10"/>
    <p:sldId id="35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6A6CBC9-C70D-4A4B-8B82-3AC4CC0DC4DC}"/>
    <pc:docChg chg="custSel addSld modSld">
      <pc:chgData name="老兄 悟見" userId="d3c841b5715e98f1" providerId="LiveId" clId="{B6A6CBC9-C70D-4A4B-8B82-3AC4CC0DC4DC}" dt="2021-10-20T11:02:59.263" v="132" actId="207"/>
      <pc:docMkLst>
        <pc:docMk/>
      </pc:docMkLst>
      <pc:sldChg chg="modSp mod">
        <pc:chgData name="老兄 悟見" userId="d3c841b5715e98f1" providerId="LiveId" clId="{B6A6CBC9-C70D-4A4B-8B82-3AC4CC0DC4DC}" dt="2021-10-20T10:53:04.657" v="47" actId="207"/>
        <pc:sldMkLst>
          <pc:docMk/>
          <pc:sldMk cId="2451051432" sldId="345"/>
        </pc:sldMkLst>
        <pc:spChg chg="mod">
          <ac:chgData name="老兄 悟見" userId="d3c841b5715e98f1" providerId="LiveId" clId="{B6A6CBC9-C70D-4A4B-8B82-3AC4CC0DC4DC}" dt="2021-10-20T10:53:04.657" v="4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6A6CBC9-C70D-4A4B-8B82-3AC4CC0DC4DC}" dt="2021-10-20T10:54:24.612" v="57" actId="207"/>
        <pc:sldMkLst>
          <pc:docMk/>
          <pc:sldMk cId="2423407401" sldId="346"/>
        </pc:sldMkLst>
        <pc:spChg chg="mod">
          <ac:chgData name="老兄 悟見" userId="d3c841b5715e98f1" providerId="LiveId" clId="{B6A6CBC9-C70D-4A4B-8B82-3AC4CC0DC4DC}" dt="2021-10-20T10:54:24.612" v="57" actId="207"/>
          <ac:spMkLst>
            <pc:docMk/>
            <pc:sldMk cId="242340740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6A6CBC9-C70D-4A4B-8B82-3AC4CC0DC4DC}" dt="2021-10-20T10:55:57.211" v="73" actId="207"/>
        <pc:sldMkLst>
          <pc:docMk/>
          <pc:sldMk cId="3586400036" sldId="347"/>
        </pc:sldMkLst>
        <pc:spChg chg="mod">
          <ac:chgData name="老兄 悟見" userId="d3c841b5715e98f1" providerId="LiveId" clId="{B6A6CBC9-C70D-4A4B-8B82-3AC4CC0DC4DC}" dt="2021-10-20T10:55:57.211" v="73" actId="207"/>
          <ac:spMkLst>
            <pc:docMk/>
            <pc:sldMk cId="3586400036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A6CBC9-C70D-4A4B-8B82-3AC4CC0DC4DC}" dt="2021-10-20T10:58:53.997" v="96" actId="207"/>
        <pc:sldMkLst>
          <pc:docMk/>
          <pc:sldMk cId="955675073" sldId="348"/>
        </pc:sldMkLst>
        <pc:spChg chg="mod">
          <ac:chgData name="老兄 悟見" userId="d3c841b5715e98f1" providerId="LiveId" clId="{B6A6CBC9-C70D-4A4B-8B82-3AC4CC0DC4DC}" dt="2021-10-20T10:58:53.997" v="96" actId="207"/>
          <ac:spMkLst>
            <pc:docMk/>
            <pc:sldMk cId="95567507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A6CBC9-C70D-4A4B-8B82-3AC4CC0DC4DC}" dt="2021-10-20T11:01:55.428" v="120" actId="207"/>
        <pc:sldMkLst>
          <pc:docMk/>
          <pc:sldMk cId="136755852" sldId="349"/>
        </pc:sldMkLst>
        <pc:spChg chg="mod">
          <ac:chgData name="老兄 悟見" userId="d3c841b5715e98f1" providerId="LiveId" clId="{B6A6CBC9-C70D-4A4B-8B82-3AC4CC0DC4DC}" dt="2021-10-20T11:01:55.428" v="120" actId="207"/>
          <ac:spMkLst>
            <pc:docMk/>
            <pc:sldMk cId="136755852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A6CBC9-C70D-4A4B-8B82-3AC4CC0DC4DC}" dt="2021-10-20T10:56:50.863" v="82" actId="207"/>
        <pc:sldMkLst>
          <pc:docMk/>
          <pc:sldMk cId="801195644" sldId="350"/>
        </pc:sldMkLst>
        <pc:spChg chg="mod">
          <ac:chgData name="老兄 悟見" userId="d3c841b5715e98f1" providerId="LiveId" clId="{B6A6CBC9-C70D-4A4B-8B82-3AC4CC0DC4DC}" dt="2021-10-20T10:56:50.863" v="82" actId="207"/>
          <ac:spMkLst>
            <pc:docMk/>
            <pc:sldMk cId="801195644" sldId="350"/>
            <ac:spMk id="5" creationId="{00000000-0000-0000-0000-000000000000}"/>
          </ac:spMkLst>
        </pc:spChg>
      </pc:sldChg>
      <pc:sldChg chg="modSp mod">
        <pc:chgData name="老兄 悟見" userId="d3c841b5715e98f1" providerId="LiveId" clId="{B6A6CBC9-C70D-4A4B-8B82-3AC4CC0DC4DC}" dt="2021-10-20T10:53:24.219" v="50" actId="207"/>
        <pc:sldMkLst>
          <pc:docMk/>
          <pc:sldMk cId="1306797346" sldId="351"/>
        </pc:sldMkLst>
        <pc:spChg chg="mod">
          <ac:chgData name="老兄 悟見" userId="d3c841b5715e98f1" providerId="LiveId" clId="{B6A6CBC9-C70D-4A4B-8B82-3AC4CC0DC4DC}" dt="2021-10-20T10:53:24.219" v="50" actId="207"/>
          <ac:spMkLst>
            <pc:docMk/>
            <pc:sldMk cId="1306797346" sldId="351"/>
            <ac:spMk id="5" creationId="{00000000-0000-0000-0000-000000000000}"/>
          </ac:spMkLst>
        </pc:spChg>
      </pc:sldChg>
      <pc:sldChg chg="modSp mod">
        <pc:chgData name="老兄 悟見" userId="d3c841b5715e98f1" providerId="LiveId" clId="{B6A6CBC9-C70D-4A4B-8B82-3AC4CC0DC4DC}" dt="2021-10-20T10:54:43.967" v="61" actId="207"/>
        <pc:sldMkLst>
          <pc:docMk/>
          <pc:sldMk cId="3216368761" sldId="352"/>
        </pc:sldMkLst>
        <pc:spChg chg="mod">
          <ac:chgData name="老兄 悟見" userId="d3c841b5715e98f1" providerId="LiveId" clId="{B6A6CBC9-C70D-4A4B-8B82-3AC4CC0DC4DC}" dt="2021-10-20T10:54:43.967" v="61" actId="207"/>
          <ac:spMkLst>
            <pc:docMk/>
            <pc:sldMk cId="3216368761" sldId="35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A6CBC9-C70D-4A4B-8B82-3AC4CC0DC4DC}" dt="2021-10-20T11:00:33.738" v="113" actId="207"/>
        <pc:sldMkLst>
          <pc:docMk/>
          <pc:sldMk cId="3976789012" sldId="353"/>
        </pc:sldMkLst>
        <pc:spChg chg="mod">
          <ac:chgData name="老兄 悟見" userId="d3c841b5715e98f1" providerId="LiveId" clId="{B6A6CBC9-C70D-4A4B-8B82-3AC4CC0DC4DC}" dt="2021-10-20T11:00:33.738" v="113" actId="207"/>
          <ac:spMkLst>
            <pc:docMk/>
            <pc:sldMk cId="3976789012" sldId="35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A6CBC9-C70D-4A4B-8B82-3AC4CC0DC4DC}" dt="2021-10-20T11:02:59.263" v="132" actId="207"/>
        <pc:sldMkLst>
          <pc:docMk/>
          <pc:sldMk cId="4180883875" sldId="354"/>
        </pc:sldMkLst>
        <pc:spChg chg="mod">
          <ac:chgData name="老兄 悟見" userId="d3c841b5715e98f1" providerId="LiveId" clId="{B6A6CBC9-C70D-4A4B-8B82-3AC4CC0DC4DC}" dt="2021-10-20T11:02:59.263" v="132" actId="207"/>
          <ac:spMkLst>
            <pc:docMk/>
            <pc:sldMk cId="4180883875" sldId="35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一、「傳統」就是道統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「道統」就是歷代祖師（天命明師）所傳的「道」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，歷代祖師，自古至今共六十四代祖師，之後，在這個元會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129600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年裡，就再也沒有傳道的祖師住世傳道。 如有自稱祖師傳道，那都是「假祖師」。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而六十四代祖師尊師母之後，也僅有一位代理天命的大德「白水老人」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，白水老人於西元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日歸空，自歸空之日起，任何人、任何組都不能「放命」，放命就是違背天意，等同假祖師，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我們身為偉大的中國人，一定要護持「傳統文化」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，不要再阻礙傳統文化的傳承，讓真正傳統文化的講座或網站，不要再被封鎖，這才是偉大而又有文化的中國人。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廾一世紀是我們中國傳統文化世紀，也是中國人的世紀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，希望大家都做為一位「傳統文化的信奉者、護持者」，身上法喜充滿，處處充滿文化氣息，普受人人尊敬。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88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上天老母說「假祖師、放命者都是魔頭。」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，與魔頭同修辦，不管你是「點傳師、壇主、講師、辦事人員」，一律「勾出天盤」，回不去理天，而且成為「魔子魔孫」，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大浩劫來時，一定被打為「殘靈」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，生生世生永難超生，凡是修行者，務必認清這點。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79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二、道統祖師是何人？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道統祖師分成前東方十八代、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西方二十八代、後東方十八代，加起來共六十四代。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在我們中國的道統祖師，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古有三皇五帝、黃帝、堯、舜、禹、湯、姜太公、周文王、周武王、周公、老子、孔子、顏回、曾子、子思、孟子。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340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至於西方廾八代祖師，在此暫不討論，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但西方第一代祖師為加葉尊者，最後一代為「達魔祖師」，而達魔祖來到中國後，又成為在中國的後東方十八祖師裡的第一代祖師。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道統祖師再傳至今天，到我們彌勒祖師降世的後東方第十七代祖「路中一祖師」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，還有後東方第十八代祖「張天然師尊（濟公活佛轉世），孫慧明師母（月慧菩薩轉世）」，至此道統祖師圓滿截止。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36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55000" lnSpcReduction="20000"/>
          </a:bodyPr>
          <a:lstStyle/>
          <a:p>
            <a:pPr marL="36576" indent="0" algn="l">
              <a:buNone/>
            </a:pPr>
            <a:r>
              <a:rPr lang="zh-TW" altLang="en-US" sz="5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三、傳統代表母天命</a:t>
            </a:r>
          </a:p>
          <a:p>
            <a:pPr algn="l"/>
            <a:endParaRPr lang="en-US" altLang="zh-TW" sz="51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5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傳統就是道統，道統是代表老母的天命，</a:t>
            </a:r>
            <a:r>
              <a:rPr lang="zh-TW" altLang="en-US" sz="5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有天命才能傳道，才能打開生死之門「玄關竅」，這才是真道，才能讓求道人，超脫生死輪迴，成仙做佛。</a:t>
            </a:r>
          </a:p>
          <a:p>
            <a:pPr algn="l"/>
            <a:r>
              <a:rPr lang="zh-TW" altLang="en-US" sz="5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而「傳統」就是道統</a:t>
            </a:r>
            <a:r>
              <a:rPr lang="zh-TW" altLang="en-US" sz="5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，道統就是歷代祖師相傳的道，有老母的天命，所以說「傳統」二字，講的是老母的「天命」，有天命才是「真道」，才能使人超脫生死，</a:t>
            </a:r>
            <a:endParaRPr lang="en-US" altLang="zh-TW" sz="51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5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但方法是，必須由道統祖師（天命明師），傳道打開玄關竅，</a:t>
            </a:r>
            <a:r>
              <a:rPr lang="zh-TW" altLang="en-US" sz="5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讓身上的天命本性與上天合而為一，道在身上即是文化（表現在修道人的氣貭，文質彬彬，有德君子）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40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四、傳統與文化合一</a:t>
            </a:r>
          </a:p>
          <a:p>
            <a:pPr algn="l"/>
            <a:endParaRPr lang="en-US" altLang="zh-TW" sz="41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「傳統與文化合一」即是道，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道在身上，依道而修，依道而行，守綱常倫理道德，當下即是聖人、活佛。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而「傳統」代表是上天的道，這個道一定要由「天命明師」傳道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，打開你身上的「玄關竅」，道才能在你身上，發揮作用，智慧大開，當下體悟「道之至尊至貴」，</a:t>
            </a:r>
            <a:endParaRPr lang="en-US" altLang="zh-TW" sz="41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當下發願「懺悔改過、持齋吃素、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改毛病、去脾氣，修道辦道、廣渡有緣眾生」，當下的你即是非常有「文化氣質」的活佛在世。 這才是傳統與文化合而為一的效果「成佛」。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119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25000" lnSpcReduction="20000"/>
          </a:bodyPr>
          <a:lstStyle/>
          <a:p>
            <a:pPr marL="36576" indent="0" algn="l">
              <a:buNone/>
            </a:pPr>
            <a:r>
              <a:rPr lang="zh-TW" altLang="en-US" sz="120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五、真懂傳統知求道</a:t>
            </a:r>
          </a:p>
          <a:p>
            <a:pPr algn="l"/>
            <a:endParaRPr lang="en-US" altLang="zh-TW" sz="1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12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有智慧的人，就知道真正的「傳統文化」，不是用語言文字可以形容的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，而是如佛陀所講的「不可說、不可說」的「道」，不可說就是用語言文字都沒有辦法形容「傳統的這個道」，就如同老子聖人所說「道可道，非常道。名可名，非常名」。</a:t>
            </a:r>
          </a:p>
          <a:p>
            <a:pPr algn="l"/>
            <a:r>
              <a:rPr lang="zh-TW" altLang="en-US" sz="120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所以信奉傳統文化者，千萬不要執著文字、語言教化，那些都不是真道</a:t>
            </a:r>
            <a:r>
              <a:rPr lang="zh-TW" altLang="en-US" sz="1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，無法讓你靈性超脫生死，你修一輩子的知識教化、千門萬教，都無法讓你成道回理天，因為你沒求道不懂「傳統文化」的真義。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67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55000" lnSpcReduction="20000"/>
          </a:bodyPr>
          <a:lstStyle/>
          <a:p>
            <a:pPr marL="36576" indent="0" algn="l">
              <a:buNone/>
            </a:pPr>
            <a:r>
              <a:rPr lang="zh-TW" altLang="en-US" sz="65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五、真懂傳統知求道</a:t>
            </a:r>
          </a:p>
          <a:p>
            <a:pPr algn="l"/>
            <a:endParaRPr lang="en-US" altLang="zh-TW" sz="65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6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而傳統是代表有天命的道，</a:t>
            </a:r>
            <a:r>
              <a:rPr lang="zh-TW" altLang="en-US" sz="6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必須藉由天命明師，用天命才能打開「生死之門玄關竅」，如此道在你身上，這個「文化」就在你身上，你就是一位有「文化的人」，</a:t>
            </a:r>
            <a:endParaRPr lang="en-US" altLang="zh-TW" sz="65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65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當代明師是「理天的濟公活佛」</a:t>
            </a:r>
            <a:r>
              <a:rPr lang="zh-TW" altLang="en-US" sz="65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，要求真道開玄關，一定要拜濟公活佛為師。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78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傳統文化真實義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假如你沒有求道，你就是一位真正沒有「文化的人」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，希望大家都來學習「傳統文化」，也希望大家都能「登堂入室求真道」，這才是信奉「傳統文化」的有道人，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再說，信仰其他宗教是不夠的、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讀破千經萬典，沒求道，也不是真正的文化人，所以說「千經萬典，不如明師一指點」，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558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3072</TotalTime>
  <Words>1223</Words>
  <Application>Microsoft Office PowerPoint</Application>
  <PresentationFormat>如螢幕大小 (16:9)</PresentationFormat>
  <Paragraphs>46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  <vt:lpstr>傳統文化真實義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2021-10-20T11:03:02Z</dcterms:modified>
  <cp:contentStatus/>
</cp:coreProperties>
</file>