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2" r:id="rId4"/>
    <p:sldId id="305" r:id="rId5"/>
    <p:sldId id="301" r:id="rId6"/>
    <p:sldId id="300" r:id="rId7"/>
    <p:sldId id="299" r:id="rId8"/>
    <p:sldId id="298" r:id="rId9"/>
    <p:sldId id="303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見註曰：濟公老師説「修成神仙佛聖必要完成七門功課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成品格驗當先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孝出悌親善賢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身行道真誠願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仁抱義智通權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在山而草木潤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生珠而崖不枯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品格驗當先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培功德立志前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火候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煉足性光現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文約禮法聖賢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的成就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，不在道場的大小，也不在佛堂廟宇的多寡，更不在信眾人數的比較，而看修道人是否真修實煉、護守愿戒、無貪無妄、不爭不辯、心性圓融的工夫、去完成自己的使命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57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培功德立志前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上學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下達意恭謙，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博學不窮行不倦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莊敬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強果碩圓，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過便是功，無怨便是德，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三不朽立，立德功圓，六度萬行，眾善奉行。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5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火候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火候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煉足性光現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省四勿去嗔貪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畏九思嗜欲淡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反求諸己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行路寬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不怕火來煉，人心專則山石穿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，定靜安慮得，如如不動，是乃真修賢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6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有三畏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：畏天命，畏大人，畏聖人之言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有九思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，視思明，聽思聰，色思溫，貌思恭，言思忠，事思敬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，疑思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問，忿思難，見得思義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易經：夫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「大人」者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、與天地合其德，與日月合其明，與四時合其序，與鬼神合其吉凶，先天而天弗違，後天而奉天時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6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文約禮法聖賢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克己復禮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言行端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見賢思齊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以治亂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不出位禮貫穿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有禮則安，無禮則危，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接人待物，必心存謙和，愛人以禮，禮不踰節，以禮待人敬愛 人，則他 人反敬愛之。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4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念無執故無失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盡心知性  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大德敦化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善信濟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己成人歸無極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明則塵垢不染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美則物物皆美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善則物物皆善。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62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遵守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佛規為戒律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自修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自覺奠根基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誠心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抱守養正氣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般若渡愚癡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自悟，自覺自察，以戒為師，心行平直，以覺為師，君子慎獨，工夫戰競，臨深履薄。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50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、愿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願行渡娑婆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飲水思源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捨即得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感恩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知足常喜樂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積極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行道修成佛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任重，立品道遠，立志飄洋過海，無志寸步難行，點塔七層，不如暗室一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62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修道課程有七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考試卷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一篇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又一篇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把品格驗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把功德添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誠敬獻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火候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煉周全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有瞋意念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墜入魔圈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勢利眼，慢上罪欺天，修道憑金線，啟後承上焉，若逞己能辦，有錢反遭愆，犯者速檢點，否則勾出盤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681</TotalTime>
  <Words>756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修道課程有七門 悟見講</vt:lpstr>
      <vt:lpstr>修道課程有七門 悟見講</vt:lpstr>
      <vt:lpstr>修道課程有七門 悟見講</vt:lpstr>
      <vt:lpstr>修道課程有七門 悟見講</vt:lpstr>
      <vt:lpstr>修道課程有七門 悟見講</vt:lpstr>
      <vt:lpstr>修道課程有七門 悟見講</vt:lpstr>
      <vt:lpstr>修道課程有七門 悟見講</vt:lpstr>
      <vt:lpstr>修道課程有七門 悟見講</vt:lpstr>
      <vt:lpstr>修道課程有七門 悟見講</vt:lpstr>
      <vt:lpstr>修道課程有七門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204</cp:revision>
  <dcterms:created xsi:type="dcterms:W3CDTF">2014-02-15T05:50:45Z</dcterms:created>
  <dcterms:modified xsi:type="dcterms:W3CDTF">2017-09-15T03:59:05Z</dcterms:modified>
  <cp:contentStatus/>
</cp:coreProperties>
</file>