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5" r:id="rId4"/>
    <p:sldId id="304" r:id="rId5"/>
    <p:sldId id="303" r:id="rId6"/>
    <p:sldId id="302" r:id="rId7"/>
    <p:sldId id="300" r:id="rId8"/>
    <p:sldId id="306" r:id="rId9"/>
    <p:sldId id="301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創造全贏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、有心修辦天護持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大道的流行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，並不是每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個人，都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能在人前耀眼，而是要大家一起努力，天命才能永遠流行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，就會有天命的護持與助力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創造全贏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二、辦道如行醫一樣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你們都是老師的代表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，辦道就好像當醫生一樣，哪裡有苦難，就去哪裡救，到處去行功、結善緣。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751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創造全贏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三、機緣是給修道人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上天都是一樣的給予，接得到、接不到就要看你的功夫，要看你有沒有心而巳。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學道要勉強自己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，但勉強之中又有它的鬆度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556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創造全贏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四、人家愛你才管你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有時不能太隨自己的心，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要給人家管一下才好；要是人家都不管你了，那你就可憐了。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人家管你是因爲愛你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，是因為喜歡你、希望你好才管你。所以，旁邊的人對你有要求，那才是對你好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28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要創造全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贏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五、修辦道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贏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辦道要贏自己，也要贏別人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。為什麼贏自己？就是要戰勝自己的脾氣毛病。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什麼是贏別人？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那就是，即使別人腳步放慢了，自己也不可以放慢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41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創造全贏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六、有心辦天付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使命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人間的穩定向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在哪裡？在德高望重的人，在有心辦道、有心渡化眾生的人。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心越強，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使命就越強，若敷衍了事，上天就不敢把使命給你。</a:t>
            </a:r>
          </a:p>
        </p:txBody>
      </p:sp>
    </p:spTree>
    <p:extLst>
      <p:ext uri="{BB962C8B-B14F-4D97-AF65-F5344CB8AC3E}">
        <p14:creationId xmlns:p14="http://schemas.microsoft.com/office/powerpoint/2010/main" val="17718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創造全贏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、修道如何才能贏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將戾氣化為和氣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怨氣化為祥氣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將不善轉為誠善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不滿轉為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圓滿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  <a:endParaRPr lang="en-US" altLang="zh-TW" sz="36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事，誤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路，走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過虧，吃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人話，說不得</a:t>
            </a:r>
          </a:p>
        </p:txBody>
      </p:sp>
    </p:spTree>
    <p:extLst>
      <p:ext uri="{BB962C8B-B14F-4D97-AF65-F5344CB8AC3E}">
        <p14:creationId xmlns:p14="http://schemas.microsoft.com/office/powerpoint/2010/main" val="27719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創造全贏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八、修道為何會輸？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現今修道人；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講道不修道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不合道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；著相忘內觀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規顛倒顛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；虛圖作表面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人不成全；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60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創造全贏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、修道為何要贏？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是三生有修，祖上有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是此生有緣，可培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道德。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是今生有福，養志懷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是累世有捨，無上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功德。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是夙世有進，慈悲喜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捨。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是今生有愿，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始終如一。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963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496</TotalTime>
  <Words>550</Words>
  <Application>Microsoft Office PowerPoint</Application>
  <PresentationFormat>如螢幕大小 (16:9)</PresentationFormat>
  <Paragraphs>50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修道要創造全贏 悟見講</vt:lpstr>
      <vt:lpstr>修道要創造全贏 悟見講</vt:lpstr>
      <vt:lpstr>修道要創造全贏 悟見講</vt:lpstr>
      <vt:lpstr>修道要創造全贏 悟見講</vt:lpstr>
      <vt:lpstr>修道要創造全贏 悟見講</vt:lpstr>
      <vt:lpstr>修道要創造全贏 悟見講</vt:lpstr>
      <vt:lpstr>修道要創造全贏 悟見講</vt:lpstr>
      <vt:lpstr>修道要創造全贏 悟見講</vt:lpstr>
      <vt:lpstr>修道要創造全贏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167</cp:revision>
  <dcterms:created xsi:type="dcterms:W3CDTF">2014-02-15T05:50:45Z</dcterms:created>
  <dcterms:modified xsi:type="dcterms:W3CDTF">2017-07-14T08:03:47Z</dcterms:modified>
</cp:coreProperties>
</file>