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修道的基本理念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南海古佛談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才知生死門路。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才知道理寶貴。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才知斷疑生信。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才能改變命運。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才能涵養豐富。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才能創造佳績。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才能法喜充滿。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才能累積福慧。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279</TotalTime>
  <Words>86</Words>
  <Application>Microsoft Office PowerPoint</Application>
  <PresentationFormat>如螢幕大小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Franklin Gothic Book</vt:lpstr>
      <vt:lpstr>微軟正黑體</vt:lpstr>
      <vt:lpstr>標楷體</vt:lpstr>
      <vt:lpstr>Arial</vt:lpstr>
      <vt:lpstr>Wingdings 2</vt:lpstr>
      <vt:lpstr>科技</vt:lpstr>
      <vt:lpstr>修道的基本理念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82</cp:revision>
  <dcterms:created xsi:type="dcterms:W3CDTF">2014-02-15T05:50:45Z</dcterms:created>
  <dcterms:modified xsi:type="dcterms:W3CDTF">2016-11-17T01:28:55Z</dcterms:modified>
</cp:coreProperties>
</file>