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8" r:id="rId3"/>
    <p:sldId id="264" r:id="rId4"/>
    <p:sldId id="263" r:id="rId5"/>
    <p:sldId id="262" r:id="rId6"/>
    <p:sldId id="259" r:id="rId7"/>
    <p:sldId id="268" r:id="rId8"/>
    <p:sldId id="261" r:id="rId9"/>
    <p:sldId id="267" r:id="rId10"/>
    <p:sldId id="260" r:id="rId11"/>
    <p:sldId id="266" r:id="rId12"/>
    <p:sldId id="271" r:id="rId13"/>
    <p:sldId id="265" r:id="rId14"/>
    <p:sldId id="270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修道五大信念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一、對天道深信不疑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眾生寬恕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言行端正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平直。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修和氣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無爭。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職責任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勞盡心。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56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突來難堪之事：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以定靜正當之，便排解得多少轇轕。以怒氣厲聲處之，便激發起多少糾紛。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兩人相非，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不家破身亡不止，只回頭認錯一句，便無邊受用。兩人自是，不反面譏唇，只溫語稱人一句，便無限歡欣。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70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五、對職責要任勞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endParaRPr lang="zh-TW" altLang="en-US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所謂進思盡忠、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退思補過。對職責不怠慢，對難事不推諉，盡心盡力去完成大任，這是修道人對工作應有的態度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修道只貴品德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，不問地位。行道只重熱誠，不論貧富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644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「國家興亡，匹夫有責」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道務盛衰人人有任。道務的宏展不僅上下都有責任，尚要團結一致付出力量。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罪惡是由貪慾而來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，偉大是由犧牲而得。見義勇為是道則進的好機會。</a:t>
            </a:r>
            <a:endParaRPr lang="en-US" altLang="zh-TW" sz="3600" dirty="0" smtClean="0"/>
          </a:p>
          <a:p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725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寄望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今後的目標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人生難得三無：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無憂、無爭、無愧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生活難得三有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：有節、有規、有常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這是你們今後的目標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，能像上面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這樣，保證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人生過得快樂，身體也很健康。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73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34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一、對天道要</a:t>
            </a:r>
            <a:r>
              <a:rPr lang="zh-TW" altLang="en-US" sz="5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深信不疑</a:t>
            </a:r>
            <a:endParaRPr lang="zh-TW" altLang="en-US" sz="5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5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就是真理，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就是不變的法則，不變的原理。詩云：「鳶飛戾天，魚躍于淵，言其上下察也。」也就是說鳥在天上飛，魚在水中游，這是不變的真理，上下仔細觀察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語大天下莫能載也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，語小天下莫能破也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語大方面：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日月星辰不變真理，天下能載動它嗎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語小方面：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螞蟻、草木、砂子等長養萬物，生機肉眼看不到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對天道要深信不疑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，上天是以人考之，以逆拂之，以病磨之，以名試之，以利縛之，以難驗之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最大的考驗就是被親人遺棄的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。道念最大的考驗就是顛沛貧病，家亂事繁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大智顯在困難中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；大仁顯在窮難中；大勇顯在危難中。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45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堅忍的人生觀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是逆來順受，快樂的人生觀是保盈持泰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要堅定自己的信心，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以外力搖動自己的處境，是自主不夠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言擾亂自己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的心情，是自信不夠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搧不動是信心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有基礎，挑不動是涵養有到家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6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煩雜拂逆、生厭惡心、奮以忍耐之力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壓迫，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生遂逐心，奮以執持之力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窮途末路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生衰竭心，奮以鼓舞之力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疲勞，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生苟且心，奮以敬慎之力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才能走完真理的路程有始有終。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69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二、對眾生需慈悲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寬恕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彼以害來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，我以善應；彼以怒來，我以和應；彼以頑來，我以柔應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出巧詞，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誠以接之；人出利詞，宛以答之；人出謔詞，默以待之。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遇欺詐之人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，以誠心感動之。遇暴戾之人，以和氣薰蒸之。故和氣迎人乖殄滅，正氣接物妖氛消。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512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三、對自己的言行要端正平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所以戒讒言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以寡孽、戒忿言以釋怨、戒邪言以正心、戒狂言以避禍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人往往怒多橫語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，喜多狂語。言人之惡，非所以美己。言人之枉，非所以正己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故君子攻其惡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、不攻人之惡。講道德、不講是非。說仁義、不說利害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710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心裏所常存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不是人慾而是天理，君子口中所常言不是人倫而是世教（世教：勸人為善），君子身中所常行不是規矩而是準繩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言而世為天下則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，行而世為天下法，動而世為天下道。遠之則有望，近之則不厭，這是一個君子的修為。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543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修道五大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四、對同修要和氣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對同修要和氣無爭，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團體在一起難免都會意見不合，言語衝突，各有所長，各有所短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：遇才華之人，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要耐他傲氣；遇樸厚之人，須耐他滯氣；遇剛鯁之人，須耐他暴氣；遇佻達之人，須耐他浮氣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達：比較爽快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193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370</TotalTime>
  <Words>576</Words>
  <Application>Microsoft Office PowerPoint</Application>
  <PresentationFormat>如螢幕大小 (16:9)</PresentationFormat>
  <Paragraphs>270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  <vt:lpstr> 修道五大信念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135</cp:revision>
  <dcterms:created xsi:type="dcterms:W3CDTF">2014-02-15T05:50:45Z</dcterms:created>
  <dcterms:modified xsi:type="dcterms:W3CDTF">2016-07-05T12:50:32Z</dcterms:modified>
</cp:coreProperties>
</file>