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、返回全善的本性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萬物皆具理性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，理性就是佛性。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「菩提自性，本是清淨，但用此心，直了成佛。」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八風吹不動：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蘇東波與佛印禪師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讚佛偈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稽首天中天，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毫光照大千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八風吹不動，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穩坐紫金蓮。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「八風」是佛家語，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指稱、譏、毀、譽、利、衰、苦、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二、改毛病不容易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我性如灰的故事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以前有一個老修行，也修忍，很久很久不發脾氣，自己就生了驕傲心，賣起廣告來。在他門前掛了一個招牌，招牌上寫「性如灰」，讓別人知道他是一個沒有脾氣，不發火的人。後來經不起考驗而破功。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三位小沙彌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守默語戒破功的故事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守默語戒破功的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34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三、聖人勸人復本性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五教真理不離心性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存心養性，執中貫一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明心見性，萬法歸一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修心煉性，抱元守一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洗心移性，默禱親一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堅心定性，清真返一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8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四、儒家的存心養性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儒曰：「存心養性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，執中貫一。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就是心存天理，存道心。去私慾，保養固有的天性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中貫一：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固守中庸大道，萬事萬物均通於一理，一以貫之。時刻都不離開道。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孟子盡心篇：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「存其心養其性。」保存天心、良心、道心，保養天性、靈性，使其恢復本來面目，乃儒家存養的功夫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7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五、佛家的明心見性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佛家的達本還原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，相對的是「明心見性，萬法歸一。」明心見性：明白自心的品質。見性：徹見本性，心明性現。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萬法歸一：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萬法因緣而生，緣起如波。一者道也，真理如水，水隨緣而生波之相。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一之體應緣而現萬法之相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，波之性即水，萬法之性即一，故萬法終歸回於真理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7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六、道家的修心煉性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老子要人「修心煉性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，抱元守一」，那就是歸根復命的實修功夫。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抱元守一：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簡單說 就是守住元神，心不要意亂紛飛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09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七、回本性要用心修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，修道一定要從心下手，而「心」要從「性」出發，才能平衡這個不定的心。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帶著慈悲「心」去成全一切好事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，去渡化一切眾生；帶著「喜捨之心」去關懷別人，離開一切的對立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14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八、回復本性之捷徑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道中前賢説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自性覺；無字真經，自心正；古道合同，自身淨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明師一指，以祖師天命，點出世人的妙性本空的諸佛心印，含寓著無形的無極，我們佛性流露與十方諸佛默契交融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8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4329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修道是修復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大道普傳在世間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速訪明師把道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若不深究歸元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無常一到無路歸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70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</TotalTime>
  <Words>726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修道是修復本性 悟見講</vt:lpstr>
      <vt:lpstr>修道是修復本性 悟見講</vt:lpstr>
      <vt:lpstr>修道是修復本性 悟見講</vt:lpstr>
      <vt:lpstr>修道是修復本性 悟見講</vt:lpstr>
      <vt:lpstr>修道是修復本性 悟見講</vt:lpstr>
      <vt:lpstr>修道是修復本性 悟見講</vt:lpstr>
      <vt:lpstr>修道是修復本性 悟見講</vt:lpstr>
      <vt:lpstr>修道是修復本性 悟見講</vt:lpstr>
      <vt:lpstr>修道是修復本性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2017-09-17T06:40:12Z</dcterms:modified>
  <cp:contentStatus/>
</cp:coreProperties>
</file>