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83" d="100"/>
          <a:sy n="83" d="100"/>
        </p:scale>
        <p:origin x="76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修道是一本萬利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一、九玄七祖同超生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李鐵枴大仙説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你們今天修道辦道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，為什麼？為什麼來求道，來辦道？就是為了要盡孝道，對不對？因為一子修道，九玄七祖沾光，一子成道，九玄七祖盡超生！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你成就的果位有多大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，你的祖先果位就有多大，也就是一個人吃，有很多人就補到了，所以修道是一本萬利啊！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修道是一本萬利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九、不修不辦難超昇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徒兒若不修不辦的話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，千秋萬世的後悔都沒有辦法彌補的。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人生在世，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本來就無所求，一切有如夢幻泡影，強求這短暫的享受，而捨掉這長遠的修辦道路程、超生了死的大事，真是天下第一大蠢人。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9554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修道是一本萬利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二、一世修成不是夢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「一世修一世成」非虛誑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，皆有憑有證，這也是來自於爾之心血生命，皆得之不易。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在此末後一著憑什麼了大愿？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憑著時運，憑著道場當下給爾們之機會，憑著 老母大赦，憑著諸佛庇佑，在此短短數十年修辦可以行三分補七分圓滿回歸理天。</a:t>
            </a:r>
          </a:p>
        </p:txBody>
      </p:sp>
    </p:spTree>
    <p:extLst>
      <p:ext uri="{BB962C8B-B14F-4D97-AF65-F5344CB8AC3E}">
        <p14:creationId xmlns:p14="http://schemas.microsoft.com/office/powerpoint/2010/main" val="3766350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修道是一本萬利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三、求真道一世修成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如果我們沒有求道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，我們靈性有機會得救、得解脫嗎？為師拿什麼給我的愛徒呢？就憑著這一指點，點開你的生死竅門。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人人固有的良知良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能，只要你時時參悟，從這根本上去悟去修，道就像一把鑰匙，可以解開生死之間的迷惑，得了這把至寶的鑰匙，就要好好的應用它。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9593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修道是一本萬利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四、仰賴佛力一世成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彌勒祖師佛力的加被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，求道後，就與彌勒祖師結下「見佛聞法証果」的殊勝因緣。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如在世修得不夠圓滿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，在佛力的加被下，能夠「帶業往生」，前往兜率天「彌勒淨土」，繼續修煉。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佛告優波離：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汝今諦聽，是彌勒菩薩於未來世，當為眾生作大歸依處，若有歸依彌勒菩薩著，當知是人於無上道得不退轉。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26547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修道是一本萬利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五、明師保證一世成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濟公老師點道詞說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當前即是真陽關          真水真火已俱全           余今指你一條路                      燈光照耀在眼前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二目瞳神來發現             洒洒沱沱大路坦                   西方雖遠頃刻到             渾含長生不老天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5324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修道是一本萬利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坤道點道詞上說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你今得一指                   飄飄在天堂                             無有生和死                           終日煉神光                       林中授一點                           知主保無恙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道經明師指點玄關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，當下即能跳脫生死輪迴。</a:t>
            </a:r>
          </a:p>
        </p:txBody>
      </p:sp>
    </p:spTree>
    <p:extLst>
      <p:ext uri="{BB962C8B-B14F-4D97-AF65-F5344CB8AC3E}">
        <p14:creationId xmlns:p14="http://schemas.microsoft.com/office/powerpoint/2010/main" val="185227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修道是一本萬利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六、無極老母的保證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老母在訓子十誡中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說：           道有千條萬條，皆非敏捷正路，惟今垂金光一線，路通先天，一步上達，超氣越象，直登聖域。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老母又說：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得天道天榜上英名高掛                              地府中抅了賬脫出苦輪　                        朝聞道夕死可憑此一指　                              指出來無價寶直返瑤琳</a:t>
            </a:r>
          </a:p>
        </p:txBody>
      </p:sp>
    </p:spTree>
    <p:extLst>
      <p:ext uri="{BB962C8B-B14F-4D97-AF65-F5344CB8AC3E}">
        <p14:creationId xmlns:p14="http://schemas.microsoft.com/office/powerpoint/2010/main" val="2720725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修道是一本萬利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七、良辰佳期勿錯過</a:t>
            </a:r>
            <a:endParaRPr lang="en-US" altLang="zh-TW" sz="39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因為這是一世修一世成的良辰佳期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，各位原胎佛子不知道修了幾世，等了幾百年，才遇到三曹普渡，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這個機會錯過了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，誰能保證還有以後，至於什麼時候止渡，時候到了，老天自然會垂象，自然會指示，到那時候，你想辦恐怕也無法再辦了。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9475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修道是一本萬利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八、一世修成快行功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至高無上的大道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，擺在你的眼前，告訴你可以一世修一世成，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所謂一世修一世成，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就是在現在大開普渡的時候，快點去行功、去渡人。此時用力修，能讓我們一世修一世成，為何不呢？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96486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483</TotalTime>
  <Words>881</Words>
  <Application>Microsoft Office PowerPoint</Application>
  <PresentationFormat>如螢幕大小 (16:9)</PresentationFormat>
  <Paragraphs>48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標楷體</vt:lpstr>
      <vt:lpstr>Arial</vt:lpstr>
      <vt:lpstr>Calibri</vt:lpstr>
      <vt:lpstr>Franklin Gothic Book</vt:lpstr>
      <vt:lpstr>Wingdings 2</vt:lpstr>
      <vt:lpstr>科技</vt:lpstr>
      <vt:lpstr>修道是一本萬利 悟見講</vt:lpstr>
      <vt:lpstr>修道是一本萬利 悟見講</vt:lpstr>
      <vt:lpstr>修道是一本萬利 悟見講</vt:lpstr>
      <vt:lpstr>修道是一本萬利 悟見講</vt:lpstr>
      <vt:lpstr>修道是一本萬利 悟見講</vt:lpstr>
      <vt:lpstr>修道是一本萬利 悟見講</vt:lpstr>
      <vt:lpstr>修道是一本萬利 悟見講</vt:lpstr>
      <vt:lpstr>修道是一本萬利 悟見講</vt:lpstr>
      <vt:lpstr>修道是一本萬利 悟見講</vt:lpstr>
      <vt:lpstr>修道是一本萬利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190</cp:revision>
  <dcterms:created xsi:type="dcterms:W3CDTF">2014-02-15T05:50:45Z</dcterms:created>
  <dcterms:modified xsi:type="dcterms:W3CDTF">2021-08-21T03:44:43Z</dcterms:modified>
  <cp:contentStatus/>
</cp:coreProperties>
</file>