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世間皆是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一、世間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皆是因緣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遇到苦的人事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，很多人會心生埋怨，如果能明白，世間一切皆是因緣，才會心甘情願，了自己的因緣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二、有善德才能做人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累劫以來，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做過什麼事都不知道？或許這輩子你是好人，但前輩子不一定是好人，而是壞人。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壞人為何這輩子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，還能投胎為人？因為還有善德，所以投生人身，曾經做過的壞事，還是要去承擔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6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三、因果是會報應的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不是不報，只是時機未到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會用「生病」了他的罪；有些人是用「受苦」了罪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7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四、修道明理知因緣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遇到情況不一樣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一定要「明理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」，了解因緣變化，才不會心生埋怨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5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五、待人處事秉忠義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存好心、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做好事、說好話，秉著「忠義」二字，待人處事，不與人爭長論短。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該是你的，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就會得到，不該你得的，莫強求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体諒放下心結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多體諒別人感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受，藉別人犯的過失，來看清自己缺點。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不鑽牛角尖；身上的結，才不會越結越多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3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修道明理知因果</a:t>
            </a:r>
            <a:r>
              <a:rPr lang="zh-TW" altLang="en-US" sz="4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七、平心靜氣就順心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心；在不平時候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，看到不滿事情，會心生不平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不平靜，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容易傷自己，也會傷人，看事情，就會不順你意！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8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456</TotalTime>
  <Words>373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世間皆是因緣  悟見講</vt:lpstr>
      <vt:lpstr>修道明理知因果 悟見講</vt:lpstr>
      <vt:lpstr>修道明理知因果 悟見講</vt:lpstr>
      <vt:lpstr>修道明理知因果 悟見講</vt:lpstr>
      <vt:lpstr>修道明理知因果 悟見講</vt:lpstr>
      <vt:lpstr>修道明理知因果 悟見講</vt:lpstr>
      <vt:lpstr>修道明理知因果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192</cp:revision>
  <dcterms:created xsi:type="dcterms:W3CDTF">2014-02-15T05:50:45Z</dcterms:created>
  <dcterms:modified xsi:type="dcterms:W3CDTF">2018-04-14T10:56:53Z</dcterms:modified>
  <cp:contentStatus/>
</cp:coreProperties>
</file>