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298" r:id="rId10"/>
    <p:sldId id="299" r:id="rId11"/>
    <p:sldId id="300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2017/3/28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：故事引用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自網站所分享的「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選擇比努力更重要」，後学在此感謝再感謝。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一、勤奮比天資重要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某天，兔子和烏龜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一起討論到底誰跑得快，結果誰都不服輸。於是，它們決定賽跑。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它們是在公路上比賽。結果兔子輸了，為什麼？因為兔子睡覺去了，烏龜先到達終點。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這說明了勤奮比天資重要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，想成功必須要非常勤奮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64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040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二、方向比努力重要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兔子不認輸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，它又去找烏龜比賽。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，它們是在操場上比賽。但是一開始，兔子就輸了。為什麼？因為兔子朝相反的方向跑去了。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方向比努力重要，方向不對，努力白費。想成功必須要先選對方向。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078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三、避開陷阱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兔子還是不認輸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，它又去找烏龜比賽。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，它們是在草地上比賽。跑著，跑著，兔子不見了，烏龜贏了。為什麼？因為兔子掉在泥潭裡去了。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，想成功必須要善於發現陷阱和避開陷阱。天上不一定掉餡餅，但地上常常有陷阱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829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四、利用自己的優勢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兔子還是不認輸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，它又去找烏龜比賽。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，它們是在山坡上比賽。兔子拼命跑啊，跑啊，但是，它還是輸了。為什麼，因為烏龜是滾下山的，當然更快些。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，想成功必須善於利用自己的優勢。發揮優點比改正缺點，更容易成功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44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五、善於整合資源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兔子還是不認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輸，它又去找烏龜比賽。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，它們是在高速公路上比賽。兔子拼命地跑，不停地跑，還是輸了。為什麼？因為烏龜在路邊一招手，搭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taxi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（計程車）去了。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，要成功必須善於整合資源。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80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六、學會情緒管理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兔子還是不認輸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，它又去找烏龜比賽。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第六次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，它們又回來操場上比賽。這回兔子跑得飛快，就要到終點了，突然，兔子看到前面掛著一條橫幅：誰是第一名，誰是龜兒子。兔子生氣得不得了，不跑了。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想成功要學會情緒管理。小不忍則亂大謀。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88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七、利用對手的力量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兔子還是不認輸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，它又去找烏龜比賽。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它們還是在操場上比賽。兔子跑著跑著，快到終點了，突然感覺尾巴被什麼東西咬了一下，兔子尾巴一甩，竟將烏龜甩到前面來了。原來烏龜一直咬著兔子的尾巴奔跑，快到終點時，死命咬了兔子一口。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這說明了，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要成功必須善於利用競爭對手的力量。成功需要朋友，想要非常的成功，需要的是敵人。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29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八、修道成功的要件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龜兔賽飽的故事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綜上所述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，要成功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必須具備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個條件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、非常勤奮；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、選對方向；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、避開陷阱；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、發揮優勢；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、整合資源；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、控制情緒；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、利用對手。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402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修道成功的要件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2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738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Franklin Gothic Book</vt:lpstr>
      <vt:lpstr>微軟正黑體</vt:lpstr>
      <vt:lpstr>標楷體</vt:lpstr>
      <vt:lpstr>Arial</vt:lpstr>
      <vt:lpstr>Wingdings 2</vt:lpstr>
      <vt:lpstr>科技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  <vt:lpstr>修道成功的要件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127</cp:revision>
  <dcterms:created xsi:type="dcterms:W3CDTF">2014-02-15T05:50:45Z</dcterms:created>
  <dcterms:modified xsi:type="dcterms:W3CDTF">2017-03-28T07:00:43Z</dcterms:modified>
</cp:coreProperties>
</file>